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8572"/>
    <a:srgbClr val="D01E38"/>
    <a:srgbClr val="1F4E79"/>
    <a:srgbClr val="FCFC80"/>
    <a:srgbClr val="FEDBA0"/>
    <a:srgbClr val="AC131E"/>
    <a:srgbClr val="FEA815"/>
    <a:srgbClr val="181717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750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3574</Words>
  <Application>Microsoft Office PowerPoint</Application>
  <PresentationFormat>Widescreen</PresentationFormat>
  <Paragraphs>891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Angsana New</vt:lpstr>
      <vt:lpstr>Arial</vt:lpstr>
      <vt:lpstr>Calibri</vt:lpstr>
      <vt:lpstr>Calibri Light</vt:lpstr>
      <vt:lpstr>Cordia New</vt:lpstr>
      <vt:lpstr>TH Charm of AU</vt:lpstr>
      <vt:lpstr>TH Niramit AS</vt:lpstr>
      <vt:lpstr>TH Sarabun New</vt:lpstr>
      <vt:lpstr>TH SarabunPSK</vt:lpstr>
      <vt:lpstr>Times New Roman</vt:lpstr>
      <vt:lpstr>Wingdings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เปิดรับสมัคร เข้าอบรมการเข้าสู่ตำแหน่งที่สูงขึ้น ระหว่างวันที่ 21 – 22 กุมภาพันธ์ 2563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ตอบข้อซักถาม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 ชี้แจงกรอบประเมินผลการปฏิบัติราชการ  ประจำปีงบประมาณ พ.ศ. 2562</dc:title>
  <dc:creator>PlanPC</dc:creator>
  <cp:lastModifiedBy>Windows User</cp:lastModifiedBy>
  <cp:revision>183</cp:revision>
  <cp:lastPrinted>2020-01-21T07:26:43Z</cp:lastPrinted>
  <dcterms:created xsi:type="dcterms:W3CDTF">2018-09-30T08:22:36Z</dcterms:created>
  <dcterms:modified xsi:type="dcterms:W3CDTF">2020-01-21T10:52:12Z</dcterms:modified>
</cp:coreProperties>
</file>