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EC2E0E"/>
    <a:srgbClr val="842071"/>
    <a:srgbClr val="E72E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24280E-C95C-4F4A-B42E-7C8BC3738023}">
  <a:tblStyle styleId="{7924280E-C95C-4F4A-B42E-7C8BC373802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120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AA8197-5F01-46A3-B94F-5A92E7DE53F5}">
      <dsp:nvSpPr>
        <dsp:cNvPr id="0" name=""/>
        <dsp:cNvSpPr/>
      </dsp:nvSpPr>
      <dsp:spPr>
        <a:xfrm>
          <a:off x="46272" y="2011"/>
          <a:ext cx="2509504" cy="879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6">
                  <a:lumMod val="75000"/>
                </a:schemeClr>
              </a:solidFill>
            </a:rPr>
            <a:t>Facebook </a:t>
          </a:r>
          <a:r>
            <a:rPr lang="en-US" sz="2400" b="1" kern="1200" dirty="0" err="1">
              <a:solidFill>
                <a:schemeClr val="accent6">
                  <a:lumMod val="75000"/>
                </a:schemeClr>
              </a:solidFill>
            </a:rPr>
            <a:t>Fanpage</a:t>
          </a:r>
          <a:endParaRPr lang="th-TH" sz="24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89199" y="44938"/>
        <a:ext cx="2423650" cy="793507"/>
      </dsp:txXfrm>
    </dsp:sp>
    <dsp:sp modelId="{B4517283-E44B-4311-8D7D-4CD960EAD86C}">
      <dsp:nvSpPr>
        <dsp:cNvPr id="0" name=""/>
        <dsp:cNvSpPr/>
      </dsp:nvSpPr>
      <dsp:spPr>
        <a:xfrm>
          <a:off x="41454" y="929034"/>
          <a:ext cx="2509504" cy="879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6">
                  <a:lumMod val="75000"/>
                </a:schemeClr>
              </a:solidFill>
            </a:rPr>
            <a:t>Twitter</a:t>
          </a:r>
          <a:endParaRPr lang="th-TH" sz="24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84381" y="971961"/>
        <a:ext cx="2423650" cy="793507"/>
      </dsp:txXfrm>
    </dsp:sp>
    <dsp:sp modelId="{FEB78F23-1A0B-4E29-9995-B8D1A72DF8C2}">
      <dsp:nvSpPr>
        <dsp:cNvPr id="0" name=""/>
        <dsp:cNvSpPr/>
      </dsp:nvSpPr>
      <dsp:spPr>
        <a:xfrm>
          <a:off x="41454" y="1860497"/>
          <a:ext cx="2509504" cy="879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accent6">
                  <a:lumMod val="75000"/>
                </a:schemeClr>
              </a:solidFill>
            </a:rPr>
            <a:t>Instragram</a:t>
          </a:r>
          <a:endParaRPr lang="th-TH" sz="24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84381" y="1903424"/>
        <a:ext cx="2423650" cy="793507"/>
      </dsp:txXfrm>
    </dsp:sp>
    <dsp:sp modelId="{8E61B194-18BA-4382-83EA-DE9D3412389A}">
      <dsp:nvSpPr>
        <dsp:cNvPr id="0" name=""/>
        <dsp:cNvSpPr/>
      </dsp:nvSpPr>
      <dsp:spPr>
        <a:xfrm>
          <a:off x="41454" y="2793939"/>
          <a:ext cx="2509504" cy="879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accent6">
                  <a:lumMod val="75000"/>
                </a:schemeClr>
              </a:solidFill>
            </a:rPr>
            <a:t>Youtube</a:t>
          </a:r>
          <a:endParaRPr lang="th-TH" sz="24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84381" y="2836866"/>
        <a:ext cx="2423650" cy="793507"/>
      </dsp:txXfrm>
    </dsp:sp>
    <dsp:sp modelId="{98D8FB12-31D9-4A53-9DD5-5354BE4B00D0}">
      <dsp:nvSpPr>
        <dsp:cNvPr id="0" name=""/>
        <dsp:cNvSpPr/>
      </dsp:nvSpPr>
      <dsp:spPr>
        <a:xfrm>
          <a:off x="41454" y="3697340"/>
          <a:ext cx="2509504" cy="87936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accent6">
                  <a:lumMod val="75000"/>
                </a:schemeClr>
              </a:solidFill>
            </a:rPr>
            <a:t>Line OA</a:t>
          </a:r>
          <a:endParaRPr lang="th-TH" sz="24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84381" y="3740267"/>
        <a:ext cx="2423650" cy="793507"/>
      </dsp:txXfrm>
    </dsp:sp>
  </dsp:spTree>
</dsp:drawing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62158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288</Words>
  <Application>Microsoft Office PowerPoint</Application>
  <PresentationFormat>On-screen Show (16:9)</PresentationFormat>
  <Paragraphs>44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Poppins</vt:lpstr>
      <vt:lpstr>Arial</vt:lpstr>
      <vt:lpstr>Poppins Light</vt:lpstr>
      <vt:lpstr>TH SarabunPSK</vt:lpstr>
      <vt:lpstr>Cymbeline template</vt:lpstr>
      <vt:lpstr>ประชาสัมพันธ์กับวิกฤติ มหาวิทยาลัยในอนาคต</vt:lpstr>
      <vt:lpstr>PowerPoint Presentation</vt:lpstr>
      <vt:lpstr>PowerPoint Presentation</vt:lpstr>
      <vt:lpstr>PowerPoint Presentation</vt:lpstr>
      <vt:lpstr>Facebook fanpage</vt:lpstr>
      <vt:lpstr>Twitter</vt:lpstr>
      <vt:lpstr> Instagram</vt:lpstr>
      <vt:lpstr>  กระทู้ Pantip</vt:lpstr>
      <vt:lpstr>PowerPoint Presentation</vt:lpstr>
      <vt:lpstr>PowerPoint Presentation</vt:lpstr>
      <vt:lpstr>PowerPoint Presentation</vt:lpstr>
      <vt:lpstr>PowerPoint Presentation</vt:lpstr>
      <vt:lpstr>Line Official Account (line OA)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Momo</dc:creator>
  <cp:lastModifiedBy>OS</cp:lastModifiedBy>
  <cp:revision>142</cp:revision>
  <cp:lastPrinted>2020-01-12T09:00:36Z</cp:lastPrinted>
  <dcterms:modified xsi:type="dcterms:W3CDTF">2020-01-21T13:53:54Z</dcterms:modified>
</cp:coreProperties>
</file>