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73" r:id="rId3"/>
    <p:sldId id="272" r:id="rId4"/>
    <p:sldId id="274" r:id="rId5"/>
    <p:sldId id="268" r:id="rId6"/>
    <p:sldId id="269" r:id="rId7"/>
    <p:sldId id="263" r:id="rId8"/>
    <p:sldId id="262" r:id="rId9"/>
    <p:sldId id="261" r:id="rId10"/>
    <p:sldId id="264" r:id="rId11"/>
    <p:sldId id="257" r:id="rId12"/>
    <p:sldId id="260" r:id="rId13"/>
    <p:sldId id="258" r:id="rId14"/>
    <p:sldId id="259" r:id="rId15"/>
    <p:sldId id="267" r:id="rId16"/>
    <p:sldId id="270" r:id="rId17"/>
    <p:sldId id="265" r:id="rId18"/>
    <p:sldId id="266" r:id="rId19"/>
    <p:sldId id="271" r:id="rId20"/>
  </p:sldIdLst>
  <p:sldSz cx="12192000" cy="6858000"/>
  <p:notesSz cx="6799263" cy="9929813"/>
  <p:embeddedFontLst>
    <p:embeddedFont>
      <p:font typeface="Calibri Light" panose="020F0302020204030204" pitchFamily="34" charset="0"/>
      <p:regular r:id="rId21"/>
      <p:italic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Cordia New" panose="020B0304020202020204" pitchFamily="34" charset="-34"/>
      <p:regular r:id="rId27"/>
      <p:bold r:id="rId28"/>
      <p:italic r:id="rId29"/>
      <p:boldItalic r:id="rId30"/>
    </p:embeddedFont>
    <p:embeddedFont>
      <p:font typeface="TH Sarabun New" panose="020B0500040200020003" pitchFamily="34" charset="-34"/>
      <p:regular r:id="rId31"/>
      <p:bold r:id="rId32"/>
      <p:italic r:id="rId33"/>
      <p:boldItalic r:id="rId3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1AAF"/>
    <a:srgbClr val="1F3E99"/>
    <a:srgbClr val="0000FF"/>
    <a:srgbClr val="00A1DA"/>
    <a:srgbClr val="ED1F24"/>
    <a:srgbClr val="1E1EE6"/>
    <a:srgbClr val="FC10C9"/>
    <a:srgbClr val="FB25E2"/>
    <a:srgbClr val="EB0089"/>
    <a:srgbClr val="9878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8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21" Type="http://schemas.openxmlformats.org/officeDocument/2006/relationships/font" Target="fonts/font1.fntdata"/><Relationship Id="rId34" Type="http://schemas.openxmlformats.org/officeDocument/2006/relationships/font" Target="fonts/font1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928AE99-C59B-452D-A116-BC93271B333E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22719AA-7CEF-4F0C-979A-67AA4FCFA8AA}">
      <dgm:prSet phldrT="[Text]" custT="1"/>
      <dgm:spPr>
        <a:solidFill>
          <a:srgbClr val="FA1AAF"/>
        </a:solidFill>
      </dgm:spPr>
      <dgm:t>
        <a:bodyPr/>
        <a:lstStyle/>
        <a:p>
          <a:r>
            <a:rPr lang="th-TH" sz="3600" b="1" smtClean="0">
              <a:solidFill>
                <a:schemeClr val="bg1"/>
              </a:solidFill>
              <a:latin typeface="TH Sarabun New" panose="020B0500040200020003" pitchFamily="34" charset="-34"/>
              <a:cs typeface="TH Sarabun New" panose="020B0500040200020003" pitchFamily="34" charset="-34"/>
            </a:rPr>
            <a:t>นโยบายสู่        การปฏิบัติ</a:t>
          </a:r>
          <a:endParaRPr lang="en-US" sz="3600" b="1" dirty="0">
            <a:solidFill>
              <a:schemeClr val="bg1"/>
            </a:solidFill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26ADF0CE-0261-4B75-8D78-1E2F36607A49}" type="parTrans" cxnId="{D721B77D-E386-4ECE-A1D3-73880F2CF37F}">
      <dgm:prSet/>
      <dgm:spPr/>
      <dgm:t>
        <a:bodyPr/>
        <a:lstStyle/>
        <a:p>
          <a:endParaRPr lang="en-US"/>
        </a:p>
      </dgm:t>
    </dgm:pt>
    <dgm:pt modelId="{4993AABD-DC68-4A71-B69D-B1CB033A29F7}" type="sibTrans" cxnId="{D721B77D-E386-4ECE-A1D3-73880F2CF37F}">
      <dgm:prSet/>
      <dgm:spPr/>
      <dgm:t>
        <a:bodyPr/>
        <a:lstStyle/>
        <a:p>
          <a:endParaRPr lang="en-US"/>
        </a:p>
      </dgm:t>
    </dgm:pt>
    <dgm:pt modelId="{F665A5DE-CCD9-4FD3-9952-2541DC0F17CE}">
      <dgm:prSet phldrT="[Text]" custT="1"/>
      <dgm:spPr>
        <a:solidFill>
          <a:srgbClr val="00B050"/>
        </a:solidFill>
      </dgm:spPr>
      <dgm:t>
        <a:bodyPr/>
        <a:lstStyle/>
        <a:p>
          <a:r>
            <a:rPr lang="th-TH" sz="3200" b="1" dirty="0" smtClean="0">
              <a:latin typeface="TH Sarabun New" panose="020B0500040200020003" pitchFamily="34" charset="-34"/>
              <a:cs typeface="TH Sarabun New" panose="020B0500040200020003" pitchFamily="34" charset="-34"/>
            </a:rPr>
            <a:t>การบริหารอาคารสถานที่</a:t>
          </a:r>
          <a:endParaRPr lang="en-US" sz="3200" b="1" dirty="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B18760F3-C205-40AD-A1F4-B90826A762A5}" type="parTrans" cxnId="{0ECD30EB-1E8C-4B97-8648-D436AE2A0384}">
      <dgm:prSet/>
      <dgm:spPr>
        <a:solidFill>
          <a:schemeClr val="bg2">
            <a:lumMod val="50000"/>
          </a:schemeClr>
        </a:solidFill>
      </dgm:spPr>
      <dgm:t>
        <a:bodyPr/>
        <a:lstStyle/>
        <a:p>
          <a:endParaRPr lang="en-US"/>
        </a:p>
      </dgm:t>
    </dgm:pt>
    <dgm:pt modelId="{10DD0A58-FED4-4A3F-875E-7C40C87F4DCF}" type="sibTrans" cxnId="{0ECD30EB-1E8C-4B97-8648-D436AE2A0384}">
      <dgm:prSet/>
      <dgm:spPr/>
      <dgm:t>
        <a:bodyPr/>
        <a:lstStyle/>
        <a:p>
          <a:endParaRPr lang="en-US"/>
        </a:p>
      </dgm:t>
    </dgm:pt>
    <dgm:pt modelId="{B2062782-3477-4AC4-BED7-A9C4D55C16FC}">
      <dgm:prSet phldrT="[Text]" custT="1"/>
      <dgm:spPr>
        <a:solidFill>
          <a:srgbClr val="7030A0"/>
        </a:solidFill>
      </dgm:spPr>
      <dgm:t>
        <a:bodyPr/>
        <a:lstStyle/>
        <a:p>
          <a:r>
            <a:rPr lang="th-TH" sz="3200" b="1" dirty="0" smtClean="0">
              <a:latin typeface="TH Sarabun New" panose="020B0500040200020003" pitchFamily="34" charset="-34"/>
              <a:cs typeface="TH Sarabun New" panose="020B0500040200020003" pitchFamily="34" charset="-34"/>
            </a:rPr>
            <a:t>การให้บริการและสนับสนุนต่อผู้รับบริการ</a:t>
          </a:r>
          <a:endParaRPr lang="en-US" sz="3200" b="1" dirty="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E2E6959C-82B0-4181-9F86-692E042AE114}" type="parTrans" cxnId="{75883E60-0E14-4D79-A9DB-C909CDA4AF37}">
      <dgm:prSet/>
      <dgm:spPr>
        <a:solidFill>
          <a:schemeClr val="bg2">
            <a:lumMod val="50000"/>
          </a:schemeClr>
        </a:solidFill>
      </dgm:spPr>
      <dgm:t>
        <a:bodyPr/>
        <a:lstStyle/>
        <a:p>
          <a:endParaRPr lang="en-US"/>
        </a:p>
      </dgm:t>
    </dgm:pt>
    <dgm:pt modelId="{50952B39-A29C-4B14-AD92-9FD4479468AF}" type="sibTrans" cxnId="{75883E60-0E14-4D79-A9DB-C909CDA4AF37}">
      <dgm:prSet/>
      <dgm:spPr/>
      <dgm:t>
        <a:bodyPr/>
        <a:lstStyle/>
        <a:p>
          <a:endParaRPr lang="en-US"/>
        </a:p>
      </dgm:t>
    </dgm:pt>
    <dgm:pt modelId="{58034008-972C-48D9-B6E3-051A411F17CF}">
      <dgm:prSet phldrT="[Text]" custT="1"/>
      <dgm:spPr>
        <a:solidFill>
          <a:srgbClr val="ED1F24"/>
        </a:solidFill>
      </dgm:spPr>
      <dgm:t>
        <a:bodyPr/>
        <a:lstStyle/>
        <a:p>
          <a:r>
            <a:rPr lang="th-TH" sz="3200" b="1" dirty="0" smtClean="0">
              <a:latin typeface="TH Sarabun New" panose="020B0500040200020003" pitchFamily="34" charset="-34"/>
              <a:cs typeface="TH Sarabun New" panose="020B0500040200020003" pitchFamily="34" charset="-34"/>
            </a:rPr>
            <a:t>มหาวิทยาลัย 24 นาฬิกา</a:t>
          </a:r>
          <a:endParaRPr lang="en-US" sz="3200" b="1" dirty="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03E0D528-2B78-4C15-B40F-A1F2CA87DC7B}" type="parTrans" cxnId="{B72C25A1-0DD1-4B00-A975-447F272E5FA4}">
      <dgm:prSet/>
      <dgm:spPr>
        <a:solidFill>
          <a:schemeClr val="bg2">
            <a:lumMod val="50000"/>
          </a:schemeClr>
        </a:solidFill>
      </dgm:spPr>
      <dgm:t>
        <a:bodyPr/>
        <a:lstStyle/>
        <a:p>
          <a:endParaRPr lang="en-US"/>
        </a:p>
      </dgm:t>
    </dgm:pt>
    <dgm:pt modelId="{7A1447D2-1187-4C57-A532-8FAB206AE4DD}" type="sibTrans" cxnId="{B72C25A1-0DD1-4B00-A975-447F272E5FA4}">
      <dgm:prSet/>
      <dgm:spPr/>
      <dgm:t>
        <a:bodyPr/>
        <a:lstStyle/>
        <a:p>
          <a:endParaRPr lang="en-US"/>
        </a:p>
      </dgm:t>
    </dgm:pt>
    <dgm:pt modelId="{FA35D5EA-B0AA-46C2-B8D1-1100FD4FE1F1}">
      <dgm:prSet phldrT="[Text]" custT="1"/>
      <dgm:spPr>
        <a:solidFill>
          <a:srgbClr val="002060"/>
        </a:solidFill>
      </dgm:spPr>
      <dgm:t>
        <a:bodyPr/>
        <a:lstStyle/>
        <a:p>
          <a:r>
            <a:rPr lang="th-TH" sz="3200" b="1" dirty="0" smtClean="0">
              <a:latin typeface="TH Sarabun New" panose="020B0500040200020003" pitchFamily="34" charset="-34"/>
              <a:cs typeface="TH Sarabun New" panose="020B0500040200020003" pitchFamily="34" charset="-34"/>
            </a:rPr>
            <a:t>การจัดการพลังงาน</a:t>
          </a:r>
          <a:endParaRPr lang="en-US" sz="3200" b="1" dirty="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27FE6A23-EF5D-4C76-B6AA-7AD1ECF6DD10}" type="parTrans" cxnId="{D56B38D2-9C5F-49F0-8241-7B079AF60BA3}">
      <dgm:prSet/>
      <dgm:spPr>
        <a:solidFill>
          <a:schemeClr val="bg2">
            <a:lumMod val="50000"/>
          </a:schemeClr>
        </a:solidFill>
      </dgm:spPr>
      <dgm:t>
        <a:bodyPr/>
        <a:lstStyle/>
        <a:p>
          <a:endParaRPr lang="en-US"/>
        </a:p>
      </dgm:t>
    </dgm:pt>
    <dgm:pt modelId="{E76812AA-FE5A-450B-B351-6F591B7EDE61}" type="sibTrans" cxnId="{D56B38D2-9C5F-49F0-8241-7B079AF60BA3}">
      <dgm:prSet/>
      <dgm:spPr/>
      <dgm:t>
        <a:bodyPr/>
        <a:lstStyle/>
        <a:p>
          <a:endParaRPr lang="en-US"/>
        </a:p>
      </dgm:t>
    </dgm:pt>
    <dgm:pt modelId="{55FC9723-BD39-4007-9C92-CBFBD4AF0514}">
      <dgm:prSet phldrT="[Text]" custT="1"/>
      <dgm:spPr>
        <a:solidFill>
          <a:schemeClr val="accent2"/>
        </a:solidFill>
      </dgm:spPr>
      <dgm:t>
        <a:bodyPr/>
        <a:lstStyle/>
        <a:p>
          <a:r>
            <a:rPr lang="th-TH" sz="3200" b="1" dirty="0" smtClean="0">
              <a:latin typeface="TH Sarabun New" panose="020B0500040200020003" pitchFamily="34" charset="-34"/>
              <a:cs typeface="TH Sarabun New" panose="020B0500040200020003" pitchFamily="34" charset="-34"/>
            </a:rPr>
            <a:t>การจัดการสิ่งแวดล้อม</a:t>
          </a:r>
          <a:endParaRPr lang="en-US" sz="3200" b="1" dirty="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FB9F042B-6ACF-4AF0-9DA1-425A2C9427BC}" type="parTrans" cxnId="{3809541F-32EC-41E2-9150-FE734552C4D7}">
      <dgm:prSet/>
      <dgm:spPr>
        <a:solidFill>
          <a:schemeClr val="bg2">
            <a:lumMod val="50000"/>
          </a:schemeClr>
        </a:solidFill>
      </dgm:spPr>
      <dgm:t>
        <a:bodyPr/>
        <a:lstStyle/>
        <a:p>
          <a:endParaRPr lang="en-US"/>
        </a:p>
      </dgm:t>
    </dgm:pt>
    <dgm:pt modelId="{4E8EA92D-6FFF-44F2-91D4-DEF1B4FD2A2E}" type="sibTrans" cxnId="{3809541F-32EC-41E2-9150-FE734552C4D7}">
      <dgm:prSet/>
      <dgm:spPr/>
      <dgm:t>
        <a:bodyPr/>
        <a:lstStyle/>
        <a:p>
          <a:endParaRPr lang="en-US"/>
        </a:p>
      </dgm:t>
    </dgm:pt>
    <dgm:pt modelId="{73AFB05A-CF62-4AB7-B05D-1A9CADC516B2}">
      <dgm:prSet phldrT="[Text]" custT="1"/>
      <dgm:spPr>
        <a:solidFill>
          <a:srgbClr val="0000FF"/>
        </a:solidFill>
        <a:ln>
          <a:noFill/>
        </a:ln>
      </dgm:spPr>
      <dgm:t>
        <a:bodyPr/>
        <a:lstStyle/>
        <a:p>
          <a:r>
            <a:rPr lang="th-TH" sz="3200" b="1" dirty="0" smtClean="0">
              <a:latin typeface="TH Sarabun New" panose="020B0500040200020003" pitchFamily="34" charset="-34"/>
              <a:cs typeface="TH Sarabun New" panose="020B0500040200020003" pitchFamily="34" charset="-34"/>
            </a:rPr>
            <a:t>การบริหารความเสี่ยงและควบคุมภายใน</a:t>
          </a:r>
          <a:endParaRPr lang="en-US" sz="3200" b="1" dirty="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CA8567E2-27CB-4FD2-B4AD-620F50C8A97B}" type="parTrans" cxnId="{D774B2F0-B592-432D-9F5F-36D85AF16879}">
      <dgm:prSet/>
      <dgm:spPr>
        <a:solidFill>
          <a:schemeClr val="bg2">
            <a:lumMod val="50000"/>
          </a:schemeClr>
        </a:solidFill>
      </dgm:spPr>
      <dgm:t>
        <a:bodyPr/>
        <a:lstStyle/>
        <a:p>
          <a:endParaRPr lang="en-US"/>
        </a:p>
      </dgm:t>
    </dgm:pt>
    <dgm:pt modelId="{B5004788-5AD3-4CF1-B15A-80854D22362C}" type="sibTrans" cxnId="{D774B2F0-B592-432D-9F5F-36D85AF16879}">
      <dgm:prSet/>
      <dgm:spPr/>
      <dgm:t>
        <a:bodyPr/>
        <a:lstStyle/>
        <a:p>
          <a:endParaRPr lang="en-US"/>
        </a:p>
      </dgm:t>
    </dgm:pt>
    <dgm:pt modelId="{E9ED03E5-8CFF-4DE3-B973-6DD9DCCA488F}" type="pres">
      <dgm:prSet presAssocID="{7928AE99-C59B-452D-A116-BC93271B333E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C2C98D4-32C8-4490-9398-BACC67A41FE0}" type="pres">
      <dgm:prSet presAssocID="{422719AA-7CEF-4F0C-979A-67AA4FCFA8AA}" presName="centerShape" presStyleLbl="node0" presStyleIdx="0" presStyleCnt="1" custScaleX="131161" custScaleY="121189" custLinFactNeighborX="639"/>
      <dgm:spPr/>
      <dgm:t>
        <a:bodyPr/>
        <a:lstStyle/>
        <a:p>
          <a:endParaRPr lang="en-US"/>
        </a:p>
      </dgm:t>
    </dgm:pt>
    <dgm:pt modelId="{01930E4F-2143-467C-AA18-9D667E9B23B9}" type="pres">
      <dgm:prSet presAssocID="{B18760F3-C205-40AD-A1F4-B90826A762A5}" presName="parTrans" presStyleLbl="sibTrans2D1" presStyleIdx="0" presStyleCnt="6" custScaleX="136255" custLinFactNeighborX="-1312" custLinFactNeighborY="-15290"/>
      <dgm:spPr/>
      <dgm:t>
        <a:bodyPr/>
        <a:lstStyle/>
        <a:p>
          <a:endParaRPr lang="en-US"/>
        </a:p>
      </dgm:t>
    </dgm:pt>
    <dgm:pt modelId="{881DBA6B-D19E-4A15-A81E-4BB0E4960510}" type="pres">
      <dgm:prSet presAssocID="{B18760F3-C205-40AD-A1F4-B90826A762A5}" presName="connectorText" presStyleLbl="sibTrans2D1" presStyleIdx="0" presStyleCnt="6"/>
      <dgm:spPr/>
      <dgm:t>
        <a:bodyPr/>
        <a:lstStyle/>
        <a:p>
          <a:endParaRPr lang="en-US"/>
        </a:p>
      </dgm:t>
    </dgm:pt>
    <dgm:pt modelId="{EEEAA56B-92B9-4A9D-A732-0403F172D788}" type="pres">
      <dgm:prSet presAssocID="{F665A5DE-CCD9-4FD3-9952-2541DC0F17CE}" presName="node" presStyleLbl="node1" presStyleIdx="0" presStyleCnt="6" custScaleX="235229" custScaleY="37989" custRadScaleRad="116080" custRadScaleInc="678">
        <dgm:presLayoutVars>
          <dgm:bulletEnabled val="1"/>
        </dgm:presLayoutVars>
      </dgm:prSet>
      <dgm:spPr>
        <a:prstGeom prst="round2DiagRect">
          <a:avLst/>
        </a:prstGeom>
      </dgm:spPr>
      <dgm:t>
        <a:bodyPr/>
        <a:lstStyle/>
        <a:p>
          <a:endParaRPr lang="en-US"/>
        </a:p>
      </dgm:t>
    </dgm:pt>
    <dgm:pt modelId="{F0D82998-6C9F-46CD-9F46-46B7EF9D8D5B}" type="pres">
      <dgm:prSet presAssocID="{E2E6959C-82B0-4181-9F86-692E042AE114}" presName="parTrans" presStyleLbl="sibTrans2D1" presStyleIdx="1" presStyleCnt="6" custLinFactNeighborX="-10588" custLinFactNeighborY="-54366"/>
      <dgm:spPr/>
      <dgm:t>
        <a:bodyPr/>
        <a:lstStyle/>
        <a:p>
          <a:endParaRPr lang="en-US"/>
        </a:p>
      </dgm:t>
    </dgm:pt>
    <dgm:pt modelId="{AC598701-E84A-4E79-9DE8-0442068F21CF}" type="pres">
      <dgm:prSet presAssocID="{E2E6959C-82B0-4181-9F86-692E042AE114}" presName="connectorText" presStyleLbl="sibTrans2D1" presStyleIdx="1" presStyleCnt="6"/>
      <dgm:spPr/>
      <dgm:t>
        <a:bodyPr/>
        <a:lstStyle/>
        <a:p>
          <a:endParaRPr lang="en-US"/>
        </a:p>
      </dgm:t>
    </dgm:pt>
    <dgm:pt modelId="{FDF87446-FBC4-4769-870D-6E4C35C10802}" type="pres">
      <dgm:prSet presAssocID="{B2062782-3477-4AC4-BED7-A9C4D55C16FC}" presName="node" presStyleLbl="node1" presStyleIdx="1" presStyleCnt="6" custScaleX="208392" custScaleY="67859" custRadScaleRad="196166" custRadScaleInc="48418">
        <dgm:presLayoutVars>
          <dgm:bulletEnabled val="1"/>
        </dgm:presLayoutVars>
      </dgm:prSet>
      <dgm:spPr>
        <a:prstGeom prst="round2DiagRect">
          <a:avLst/>
        </a:prstGeom>
      </dgm:spPr>
      <dgm:t>
        <a:bodyPr/>
        <a:lstStyle/>
        <a:p>
          <a:endParaRPr lang="en-US"/>
        </a:p>
      </dgm:t>
    </dgm:pt>
    <dgm:pt modelId="{1A3203B0-EF4D-4229-98BA-808CC24DFDB2}" type="pres">
      <dgm:prSet presAssocID="{03E0D528-2B78-4C15-B40F-A1F2CA87DC7B}" presName="parTrans" presStyleLbl="sibTrans2D1" presStyleIdx="2" presStyleCnt="6" custScaleX="87516" custLinFactNeighborX="-29273" custLinFactNeighborY="39075"/>
      <dgm:spPr/>
      <dgm:t>
        <a:bodyPr/>
        <a:lstStyle/>
        <a:p>
          <a:endParaRPr lang="en-US"/>
        </a:p>
      </dgm:t>
    </dgm:pt>
    <dgm:pt modelId="{B4D6861C-F82C-4FAF-B2ED-EE10BDF250A7}" type="pres">
      <dgm:prSet presAssocID="{03E0D528-2B78-4C15-B40F-A1F2CA87DC7B}" presName="connectorText" presStyleLbl="sibTrans2D1" presStyleIdx="2" presStyleCnt="6"/>
      <dgm:spPr/>
      <dgm:t>
        <a:bodyPr/>
        <a:lstStyle/>
        <a:p>
          <a:endParaRPr lang="en-US"/>
        </a:p>
      </dgm:t>
    </dgm:pt>
    <dgm:pt modelId="{652C73FF-373D-4BCC-B3BE-4BF6BD7CF8B7}" type="pres">
      <dgm:prSet presAssocID="{58034008-972C-48D9-B6E3-051A411F17CF}" presName="node" presStyleLbl="node1" presStyleIdx="2" presStyleCnt="6" custScaleX="188752" custScaleY="45967" custRadScaleRad="195033" custRadScaleInc="-47005">
        <dgm:presLayoutVars>
          <dgm:bulletEnabled val="1"/>
        </dgm:presLayoutVars>
      </dgm:prSet>
      <dgm:spPr>
        <a:prstGeom prst="round2DiagRect">
          <a:avLst/>
        </a:prstGeom>
      </dgm:spPr>
      <dgm:t>
        <a:bodyPr/>
        <a:lstStyle/>
        <a:p>
          <a:endParaRPr lang="en-US"/>
        </a:p>
      </dgm:t>
    </dgm:pt>
    <dgm:pt modelId="{A9697C93-8C4F-4FC6-81D4-8D4A0A306B5A}" type="pres">
      <dgm:prSet presAssocID="{27FE6A23-EF5D-4C76-B6AA-7AD1ECF6DD10}" presName="parTrans" presStyleLbl="sibTrans2D1" presStyleIdx="3" presStyleCnt="6" custAng="21524464" custScaleX="141370" custLinFactNeighborX="8090"/>
      <dgm:spPr/>
      <dgm:t>
        <a:bodyPr/>
        <a:lstStyle/>
        <a:p>
          <a:endParaRPr lang="en-US"/>
        </a:p>
      </dgm:t>
    </dgm:pt>
    <dgm:pt modelId="{D046D86A-6E30-4167-83B2-225B086706EB}" type="pres">
      <dgm:prSet presAssocID="{27FE6A23-EF5D-4C76-B6AA-7AD1ECF6DD10}" presName="connectorText" presStyleLbl="sibTrans2D1" presStyleIdx="3" presStyleCnt="6"/>
      <dgm:spPr/>
      <dgm:t>
        <a:bodyPr/>
        <a:lstStyle/>
        <a:p>
          <a:endParaRPr lang="en-US"/>
        </a:p>
      </dgm:t>
    </dgm:pt>
    <dgm:pt modelId="{4A09C174-108A-4A73-B93D-7CA205F99395}" type="pres">
      <dgm:prSet presAssocID="{FA35D5EA-B0AA-46C2-B8D1-1100FD4FE1F1}" presName="node" presStyleLbl="node1" presStyleIdx="3" presStyleCnt="6" custScaleX="235229" custScaleY="37848" custRadScaleRad="114436" custRadScaleInc="2064">
        <dgm:presLayoutVars>
          <dgm:bulletEnabled val="1"/>
        </dgm:presLayoutVars>
      </dgm:prSet>
      <dgm:spPr>
        <a:prstGeom prst="round2DiagRect">
          <a:avLst/>
        </a:prstGeom>
      </dgm:spPr>
      <dgm:t>
        <a:bodyPr/>
        <a:lstStyle/>
        <a:p>
          <a:endParaRPr lang="en-US"/>
        </a:p>
      </dgm:t>
    </dgm:pt>
    <dgm:pt modelId="{047B6568-8C76-4C63-ABA1-EA6B1F6D685C}" type="pres">
      <dgm:prSet presAssocID="{FB9F042B-6ACF-4AF0-9DA1-425A2C9427BC}" presName="parTrans" presStyleLbl="sibTrans2D1" presStyleIdx="4" presStyleCnt="6" custLinFactNeighborX="15553" custLinFactNeighborY="67957"/>
      <dgm:spPr/>
      <dgm:t>
        <a:bodyPr/>
        <a:lstStyle/>
        <a:p>
          <a:endParaRPr lang="en-US"/>
        </a:p>
      </dgm:t>
    </dgm:pt>
    <dgm:pt modelId="{1D2AE580-E523-4969-99DA-753214CFF714}" type="pres">
      <dgm:prSet presAssocID="{FB9F042B-6ACF-4AF0-9DA1-425A2C9427BC}" presName="connectorText" presStyleLbl="sibTrans2D1" presStyleIdx="4" presStyleCnt="6"/>
      <dgm:spPr/>
      <dgm:t>
        <a:bodyPr/>
        <a:lstStyle/>
        <a:p>
          <a:endParaRPr lang="en-US"/>
        </a:p>
      </dgm:t>
    </dgm:pt>
    <dgm:pt modelId="{DA7E799B-2B1D-4CFD-BC0F-A7C3AA5D5657}" type="pres">
      <dgm:prSet presAssocID="{55FC9723-BD39-4007-9C92-CBFBD4AF0514}" presName="node" presStyleLbl="node1" presStyleIdx="4" presStyleCnt="6" custScaleX="173991" custScaleY="44379" custRadScaleRad="192374" custRadScaleInc="55534">
        <dgm:presLayoutVars>
          <dgm:bulletEnabled val="1"/>
        </dgm:presLayoutVars>
      </dgm:prSet>
      <dgm:spPr>
        <a:prstGeom prst="round2DiagRect">
          <a:avLst/>
        </a:prstGeom>
      </dgm:spPr>
      <dgm:t>
        <a:bodyPr/>
        <a:lstStyle/>
        <a:p>
          <a:endParaRPr lang="en-US"/>
        </a:p>
      </dgm:t>
    </dgm:pt>
    <dgm:pt modelId="{6B732116-6646-430F-BFFA-85D240313000}" type="pres">
      <dgm:prSet presAssocID="{CA8567E2-27CB-4FD2-B4AD-620F50C8A97B}" presName="parTrans" presStyleLbl="sibTrans2D1" presStyleIdx="5" presStyleCnt="6" custLinFactNeighborX="6723" custLinFactNeighborY="-35677"/>
      <dgm:spPr/>
      <dgm:t>
        <a:bodyPr/>
        <a:lstStyle/>
        <a:p>
          <a:endParaRPr lang="en-US"/>
        </a:p>
      </dgm:t>
    </dgm:pt>
    <dgm:pt modelId="{EC47CE77-D485-480F-A10C-1C19AE782FF7}" type="pres">
      <dgm:prSet presAssocID="{CA8567E2-27CB-4FD2-B4AD-620F50C8A97B}" presName="connectorText" presStyleLbl="sibTrans2D1" presStyleIdx="5" presStyleCnt="6"/>
      <dgm:spPr/>
      <dgm:t>
        <a:bodyPr/>
        <a:lstStyle/>
        <a:p>
          <a:endParaRPr lang="en-US"/>
        </a:p>
      </dgm:t>
    </dgm:pt>
    <dgm:pt modelId="{A6421DDE-C2E0-4866-A6A2-284C16B2D9CE}" type="pres">
      <dgm:prSet presAssocID="{73AFB05A-CF62-4AB7-B05D-1A9CADC516B2}" presName="node" presStyleLbl="node1" presStyleIdx="5" presStyleCnt="6" custScaleX="176769" custScaleY="74896" custRadScaleRad="194238" custRadScaleInc="-48371">
        <dgm:presLayoutVars>
          <dgm:bulletEnabled val="1"/>
        </dgm:presLayoutVars>
      </dgm:prSet>
      <dgm:spPr>
        <a:prstGeom prst="round2DiagRect">
          <a:avLst/>
        </a:prstGeom>
      </dgm:spPr>
      <dgm:t>
        <a:bodyPr/>
        <a:lstStyle/>
        <a:p>
          <a:endParaRPr lang="en-US"/>
        </a:p>
      </dgm:t>
    </dgm:pt>
  </dgm:ptLst>
  <dgm:cxnLst>
    <dgm:cxn modelId="{B72C25A1-0DD1-4B00-A975-447F272E5FA4}" srcId="{422719AA-7CEF-4F0C-979A-67AA4FCFA8AA}" destId="{58034008-972C-48D9-B6E3-051A411F17CF}" srcOrd="2" destOrd="0" parTransId="{03E0D528-2B78-4C15-B40F-A1F2CA87DC7B}" sibTransId="{7A1447D2-1187-4C57-A532-8FAB206AE4DD}"/>
    <dgm:cxn modelId="{DAFEF22E-2071-4F36-8BFA-C4477C1C21D3}" type="presOf" srcId="{7928AE99-C59B-452D-A116-BC93271B333E}" destId="{E9ED03E5-8CFF-4DE3-B973-6DD9DCCA488F}" srcOrd="0" destOrd="0" presId="urn:microsoft.com/office/officeart/2005/8/layout/radial5"/>
    <dgm:cxn modelId="{AF0D51B2-B5C1-4FD8-AB6F-3FF94720E377}" type="presOf" srcId="{27FE6A23-EF5D-4C76-B6AA-7AD1ECF6DD10}" destId="{D046D86A-6E30-4167-83B2-225B086706EB}" srcOrd="1" destOrd="0" presId="urn:microsoft.com/office/officeart/2005/8/layout/radial5"/>
    <dgm:cxn modelId="{21835556-716A-4A93-A6CB-0562A7A774E9}" type="presOf" srcId="{B18760F3-C205-40AD-A1F4-B90826A762A5}" destId="{01930E4F-2143-467C-AA18-9D667E9B23B9}" srcOrd="0" destOrd="0" presId="urn:microsoft.com/office/officeart/2005/8/layout/radial5"/>
    <dgm:cxn modelId="{ED21AB75-3666-4AE0-A83B-7A43DC3C299C}" type="presOf" srcId="{55FC9723-BD39-4007-9C92-CBFBD4AF0514}" destId="{DA7E799B-2B1D-4CFD-BC0F-A7C3AA5D5657}" srcOrd="0" destOrd="0" presId="urn:microsoft.com/office/officeart/2005/8/layout/radial5"/>
    <dgm:cxn modelId="{75883E60-0E14-4D79-A9DB-C909CDA4AF37}" srcId="{422719AA-7CEF-4F0C-979A-67AA4FCFA8AA}" destId="{B2062782-3477-4AC4-BED7-A9C4D55C16FC}" srcOrd="1" destOrd="0" parTransId="{E2E6959C-82B0-4181-9F86-692E042AE114}" sibTransId="{50952B39-A29C-4B14-AD92-9FD4479468AF}"/>
    <dgm:cxn modelId="{7FC302D9-68A0-4CCC-9CA7-12FC4709C4F6}" type="presOf" srcId="{E2E6959C-82B0-4181-9F86-692E042AE114}" destId="{F0D82998-6C9F-46CD-9F46-46B7EF9D8D5B}" srcOrd="0" destOrd="0" presId="urn:microsoft.com/office/officeart/2005/8/layout/radial5"/>
    <dgm:cxn modelId="{926FA446-3018-4F2E-BA5B-B0E76C4B1CBE}" type="presOf" srcId="{F665A5DE-CCD9-4FD3-9952-2541DC0F17CE}" destId="{EEEAA56B-92B9-4A9D-A732-0403F172D788}" srcOrd="0" destOrd="0" presId="urn:microsoft.com/office/officeart/2005/8/layout/radial5"/>
    <dgm:cxn modelId="{2ED80E4D-AD0F-4EFC-A2E8-3B3D4948CAFF}" type="presOf" srcId="{FB9F042B-6ACF-4AF0-9DA1-425A2C9427BC}" destId="{1D2AE580-E523-4969-99DA-753214CFF714}" srcOrd="1" destOrd="0" presId="urn:microsoft.com/office/officeart/2005/8/layout/radial5"/>
    <dgm:cxn modelId="{F1863A2D-0583-4ED6-B93A-80E2C6E6C34E}" type="presOf" srcId="{CA8567E2-27CB-4FD2-B4AD-620F50C8A97B}" destId="{EC47CE77-D485-480F-A10C-1C19AE782FF7}" srcOrd="1" destOrd="0" presId="urn:microsoft.com/office/officeart/2005/8/layout/radial5"/>
    <dgm:cxn modelId="{D56B38D2-9C5F-49F0-8241-7B079AF60BA3}" srcId="{422719AA-7CEF-4F0C-979A-67AA4FCFA8AA}" destId="{FA35D5EA-B0AA-46C2-B8D1-1100FD4FE1F1}" srcOrd="3" destOrd="0" parTransId="{27FE6A23-EF5D-4C76-B6AA-7AD1ECF6DD10}" sibTransId="{E76812AA-FE5A-450B-B351-6F591B7EDE61}"/>
    <dgm:cxn modelId="{D5C4A862-B5F9-43E0-AEF7-94C49C42E2D0}" type="presOf" srcId="{03E0D528-2B78-4C15-B40F-A1F2CA87DC7B}" destId="{B4D6861C-F82C-4FAF-B2ED-EE10BDF250A7}" srcOrd="1" destOrd="0" presId="urn:microsoft.com/office/officeart/2005/8/layout/radial5"/>
    <dgm:cxn modelId="{3809541F-32EC-41E2-9150-FE734552C4D7}" srcId="{422719AA-7CEF-4F0C-979A-67AA4FCFA8AA}" destId="{55FC9723-BD39-4007-9C92-CBFBD4AF0514}" srcOrd="4" destOrd="0" parTransId="{FB9F042B-6ACF-4AF0-9DA1-425A2C9427BC}" sibTransId="{4E8EA92D-6FFF-44F2-91D4-DEF1B4FD2A2E}"/>
    <dgm:cxn modelId="{0ECD30EB-1E8C-4B97-8648-D436AE2A0384}" srcId="{422719AA-7CEF-4F0C-979A-67AA4FCFA8AA}" destId="{F665A5DE-CCD9-4FD3-9952-2541DC0F17CE}" srcOrd="0" destOrd="0" parTransId="{B18760F3-C205-40AD-A1F4-B90826A762A5}" sibTransId="{10DD0A58-FED4-4A3F-875E-7C40C87F4DCF}"/>
    <dgm:cxn modelId="{E098627D-EC37-4A57-ABED-D4AB94D6E001}" type="presOf" srcId="{E2E6959C-82B0-4181-9F86-692E042AE114}" destId="{AC598701-E84A-4E79-9DE8-0442068F21CF}" srcOrd="1" destOrd="0" presId="urn:microsoft.com/office/officeart/2005/8/layout/radial5"/>
    <dgm:cxn modelId="{E021CACC-E229-4850-AA4A-E92567D206E5}" type="presOf" srcId="{73AFB05A-CF62-4AB7-B05D-1A9CADC516B2}" destId="{A6421DDE-C2E0-4866-A6A2-284C16B2D9CE}" srcOrd="0" destOrd="0" presId="urn:microsoft.com/office/officeart/2005/8/layout/radial5"/>
    <dgm:cxn modelId="{D721B77D-E386-4ECE-A1D3-73880F2CF37F}" srcId="{7928AE99-C59B-452D-A116-BC93271B333E}" destId="{422719AA-7CEF-4F0C-979A-67AA4FCFA8AA}" srcOrd="0" destOrd="0" parTransId="{26ADF0CE-0261-4B75-8D78-1E2F36607A49}" sibTransId="{4993AABD-DC68-4A71-B69D-B1CB033A29F7}"/>
    <dgm:cxn modelId="{BF9A311E-A6CD-423E-A3F9-85DDFBDB36AD}" type="presOf" srcId="{FA35D5EA-B0AA-46C2-B8D1-1100FD4FE1F1}" destId="{4A09C174-108A-4A73-B93D-7CA205F99395}" srcOrd="0" destOrd="0" presId="urn:microsoft.com/office/officeart/2005/8/layout/radial5"/>
    <dgm:cxn modelId="{47F9E7E6-6590-4EA5-BF93-60F5C29A10E6}" type="presOf" srcId="{FB9F042B-6ACF-4AF0-9DA1-425A2C9427BC}" destId="{047B6568-8C76-4C63-ABA1-EA6B1F6D685C}" srcOrd="0" destOrd="0" presId="urn:microsoft.com/office/officeart/2005/8/layout/radial5"/>
    <dgm:cxn modelId="{D774B2F0-B592-432D-9F5F-36D85AF16879}" srcId="{422719AA-7CEF-4F0C-979A-67AA4FCFA8AA}" destId="{73AFB05A-CF62-4AB7-B05D-1A9CADC516B2}" srcOrd="5" destOrd="0" parTransId="{CA8567E2-27CB-4FD2-B4AD-620F50C8A97B}" sibTransId="{B5004788-5AD3-4CF1-B15A-80854D22362C}"/>
    <dgm:cxn modelId="{41E66CF9-BF4E-44C9-A331-5A0E1F323F49}" type="presOf" srcId="{27FE6A23-EF5D-4C76-B6AA-7AD1ECF6DD10}" destId="{A9697C93-8C4F-4FC6-81D4-8D4A0A306B5A}" srcOrd="0" destOrd="0" presId="urn:microsoft.com/office/officeart/2005/8/layout/radial5"/>
    <dgm:cxn modelId="{70C89D36-AF4B-4C71-A8B1-8890C7B864AB}" type="presOf" srcId="{03E0D528-2B78-4C15-B40F-A1F2CA87DC7B}" destId="{1A3203B0-EF4D-4229-98BA-808CC24DFDB2}" srcOrd="0" destOrd="0" presId="urn:microsoft.com/office/officeart/2005/8/layout/radial5"/>
    <dgm:cxn modelId="{F44341A3-2E15-4BC4-93E3-B11D65F4823A}" type="presOf" srcId="{CA8567E2-27CB-4FD2-B4AD-620F50C8A97B}" destId="{6B732116-6646-430F-BFFA-85D240313000}" srcOrd="0" destOrd="0" presId="urn:microsoft.com/office/officeart/2005/8/layout/radial5"/>
    <dgm:cxn modelId="{D37F21E1-77D9-4FD4-8702-6B48ACA7B0E8}" type="presOf" srcId="{B2062782-3477-4AC4-BED7-A9C4D55C16FC}" destId="{FDF87446-FBC4-4769-870D-6E4C35C10802}" srcOrd="0" destOrd="0" presId="urn:microsoft.com/office/officeart/2005/8/layout/radial5"/>
    <dgm:cxn modelId="{248874B1-42C6-4222-99DF-70B7E0371529}" type="presOf" srcId="{422719AA-7CEF-4F0C-979A-67AA4FCFA8AA}" destId="{3C2C98D4-32C8-4490-9398-BACC67A41FE0}" srcOrd="0" destOrd="0" presId="urn:microsoft.com/office/officeart/2005/8/layout/radial5"/>
    <dgm:cxn modelId="{F98072D9-AC5C-45F7-914F-D3416CFC6CE7}" type="presOf" srcId="{58034008-972C-48D9-B6E3-051A411F17CF}" destId="{652C73FF-373D-4BCC-B3BE-4BF6BD7CF8B7}" srcOrd="0" destOrd="0" presId="urn:microsoft.com/office/officeart/2005/8/layout/radial5"/>
    <dgm:cxn modelId="{B4F21355-8BF6-4A83-9EBE-EB956B249C5B}" type="presOf" srcId="{B18760F3-C205-40AD-A1F4-B90826A762A5}" destId="{881DBA6B-D19E-4A15-A81E-4BB0E4960510}" srcOrd="1" destOrd="0" presId="urn:microsoft.com/office/officeart/2005/8/layout/radial5"/>
    <dgm:cxn modelId="{C8AFFD9D-A273-45A2-8CC1-9A78A456C2D3}" type="presParOf" srcId="{E9ED03E5-8CFF-4DE3-B973-6DD9DCCA488F}" destId="{3C2C98D4-32C8-4490-9398-BACC67A41FE0}" srcOrd="0" destOrd="0" presId="urn:microsoft.com/office/officeart/2005/8/layout/radial5"/>
    <dgm:cxn modelId="{ABBBC3FE-AF1D-4BC8-A1F9-3F8937FCAD4D}" type="presParOf" srcId="{E9ED03E5-8CFF-4DE3-B973-6DD9DCCA488F}" destId="{01930E4F-2143-467C-AA18-9D667E9B23B9}" srcOrd="1" destOrd="0" presId="urn:microsoft.com/office/officeart/2005/8/layout/radial5"/>
    <dgm:cxn modelId="{DC544DED-8E3F-4BA7-9F7A-582D3084CB98}" type="presParOf" srcId="{01930E4F-2143-467C-AA18-9D667E9B23B9}" destId="{881DBA6B-D19E-4A15-A81E-4BB0E4960510}" srcOrd="0" destOrd="0" presId="urn:microsoft.com/office/officeart/2005/8/layout/radial5"/>
    <dgm:cxn modelId="{C1518BFA-C4B2-4F0A-AA12-1913B452B045}" type="presParOf" srcId="{E9ED03E5-8CFF-4DE3-B973-6DD9DCCA488F}" destId="{EEEAA56B-92B9-4A9D-A732-0403F172D788}" srcOrd="2" destOrd="0" presId="urn:microsoft.com/office/officeart/2005/8/layout/radial5"/>
    <dgm:cxn modelId="{952EFBA2-FB00-474A-A88A-F6AC8B6DF14B}" type="presParOf" srcId="{E9ED03E5-8CFF-4DE3-B973-6DD9DCCA488F}" destId="{F0D82998-6C9F-46CD-9F46-46B7EF9D8D5B}" srcOrd="3" destOrd="0" presId="urn:microsoft.com/office/officeart/2005/8/layout/radial5"/>
    <dgm:cxn modelId="{49C99808-EE41-4F2D-A6CC-90CC0AFC0CA0}" type="presParOf" srcId="{F0D82998-6C9F-46CD-9F46-46B7EF9D8D5B}" destId="{AC598701-E84A-4E79-9DE8-0442068F21CF}" srcOrd="0" destOrd="0" presId="urn:microsoft.com/office/officeart/2005/8/layout/radial5"/>
    <dgm:cxn modelId="{DEDEE35D-DB71-4344-A5A8-3FF8DC06D9A1}" type="presParOf" srcId="{E9ED03E5-8CFF-4DE3-B973-6DD9DCCA488F}" destId="{FDF87446-FBC4-4769-870D-6E4C35C10802}" srcOrd="4" destOrd="0" presId="urn:microsoft.com/office/officeart/2005/8/layout/radial5"/>
    <dgm:cxn modelId="{F6C1F95A-4C4D-4668-BC2A-868A743504A1}" type="presParOf" srcId="{E9ED03E5-8CFF-4DE3-B973-6DD9DCCA488F}" destId="{1A3203B0-EF4D-4229-98BA-808CC24DFDB2}" srcOrd="5" destOrd="0" presId="urn:microsoft.com/office/officeart/2005/8/layout/radial5"/>
    <dgm:cxn modelId="{76CBF8E5-9341-4709-AE02-F1525E5DF472}" type="presParOf" srcId="{1A3203B0-EF4D-4229-98BA-808CC24DFDB2}" destId="{B4D6861C-F82C-4FAF-B2ED-EE10BDF250A7}" srcOrd="0" destOrd="0" presId="urn:microsoft.com/office/officeart/2005/8/layout/radial5"/>
    <dgm:cxn modelId="{E21509E7-23BE-40EC-9627-2A4D7BF364B6}" type="presParOf" srcId="{E9ED03E5-8CFF-4DE3-B973-6DD9DCCA488F}" destId="{652C73FF-373D-4BCC-B3BE-4BF6BD7CF8B7}" srcOrd="6" destOrd="0" presId="urn:microsoft.com/office/officeart/2005/8/layout/radial5"/>
    <dgm:cxn modelId="{AD7629FC-DAB6-4094-A3C5-3534F677A3FB}" type="presParOf" srcId="{E9ED03E5-8CFF-4DE3-B973-6DD9DCCA488F}" destId="{A9697C93-8C4F-4FC6-81D4-8D4A0A306B5A}" srcOrd="7" destOrd="0" presId="urn:microsoft.com/office/officeart/2005/8/layout/radial5"/>
    <dgm:cxn modelId="{D4540925-DD80-481D-96F2-49B344D20BE6}" type="presParOf" srcId="{A9697C93-8C4F-4FC6-81D4-8D4A0A306B5A}" destId="{D046D86A-6E30-4167-83B2-225B086706EB}" srcOrd="0" destOrd="0" presId="urn:microsoft.com/office/officeart/2005/8/layout/radial5"/>
    <dgm:cxn modelId="{101F37F6-D794-45AE-8921-339493C672C8}" type="presParOf" srcId="{E9ED03E5-8CFF-4DE3-B973-6DD9DCCA488F}" destId="{4A09C174-108A-4A73-B93D-7CA205F99395}" srcOrd="8" destOrd="0" presId="urn:microsoft.com/office/officeart/2005/8/layout/radial5"/>
    <dgm:cxn modelId="{ECE4296B-AE7D-4EEA-8E63-6886873422DA}" type="presParOf" srcId="{E9ED03E5-8CFF-4DE3-B973-6DD9DCCA488F}" destId="{047B6568-8C76-4C63-ABA1-EA6B1F6D685C}" srcOrd="9" destOrd="0" presId="urn:microsoft.com/office/officeart/2005/8/layout/radial5"/>
    <dgm:cxn modelId="{B4B11E15-67F6-4E54-895F-7D49BDA23048}" type="presParOf" srcId="{047B6568-8C76-4C63-ABA1-EA6B1F6D685C}" destId="{1D2AE580-E523-4969-99DA-753214CFF714}" srcOrd="0" destOrd="0" presId="urn:microsoft.com/office/officeart/2005/8/layout/radial5"/>
    <dgm:cxn modelId="{1172114E-BE37-4DC5-B4CC-5E09348F65C0}" type="presParOf" srcId="{E9ED03E5-8CFF-4DE3-B973-6DD9DCCA488F}" destId="{DA7E799B-2B1D-4CFD-BC0F-A7C3AA5D5657}" srcOrd="10" destOrd="0" presId="urn:microsoft.com/office/officeart/2005/8/layout/radial5"/>
    <dgm:cxn modelId="{6D1708B2-9331-4890-BAAD-FD626FAD10AB}" type="presParOf" srcId="{E9ED03E5-8CFF-4DE3-B973-6DD9DCCA488F}" destId="{6B732116-6646-430F-BFFA-85D240313000}" srcOrd="11" destOrd="0" presId="urn:microsoft.com/office/officeart/2005/8/layout/radial5"/>
    <dgm:cxn modelId="{C11146D8-3C7B-4ED6-965D-D82D36F8A632}" type="presParOf" srcId="{6B732116-6646-430F-BFFA-85D240313000}" destId="{EC47CE77-D485-480F-A10C-1C19AE782FF7}" srcOrd="0" destOrd="0" presId="urn:microsoft.com/office/officeart/2005/8/layout/radial5"/>
    <dgm:cxn modelId="{5DE383AE-98E5-4138-BC52-F0C2AFA7E6B6}" type="presParOf" srcId="{E9ED03E5-8CFF-4DE3-B973-6DD9DCCA488F}" destId="{A6421DDE-C2E0-4866-A6A2-284C16B2D9CE}" srcOrd="1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13E1029-1C7B-4433-A22C-3DE3D7431A7A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CD731B7-B2AE-4F3C-B12A-F05B0CE3BB52}">
      <dgm:prSet phldrT="[Text]"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dgm:style>
      </dgm:prSet>
      <dgm:spPr>
        <a:noFill/>
        <a:ln w="19050" cap="flat" cmpd="sng" algn="ctr">
          <a:solidFill>
            <a:srgbClr val="C00000"/>
          </a:solidFill>
          <a:prstDash val="solid"/>
          <a:round/>
          <a:headEnd type="none" w="med" len="med"/>
          <a:tailEnd type="none" w="med" len="med"/>
        </a:ln>
      </dgm:spPr>
      <dgm:t>
        <a:bodyPr/>
        <a:lstStyle/>
        <a:p>
          <a:r>
            <a:rPr lang="th-TH" sz="4000" b="1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 New" panose="020B0500040200020003" pitchFamily="34" charset="-34"/>
              <a:cs typeface="TH Sarabun New" panose="020B0500040200020003" pitchFamily="34" charset="-34"/>
            </a:rPr>
            <a:t>การจัดซื้อจัดจ้าง</a:t>
          </a:r>
          <a:endParaRPr lang="en-US" sz="4000" b="1" dirty="0">
            <a:ln>
              <a:noFill/>
            </a:ln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C7EC5F5D-B7BA-4E7A-909C-C71EE6B8A1C1}" type="parTrans" cxnId="{4C8509EA-5CB9-4F35-81D2-401950AC63BC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7545AE1-09ED-43CC-9842-D2D77B072B35}" type="sibTrans" cxnId="{4C8509EA-5CB9-4F35-81D2-401950AC63BC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BD1FE8E-2D51-4062-AC88-3BBA841E374D}">
      <dgm:prSet phldrT="[Text]" custT="1"/>
      <dgm:spPr>
        <a:solidFill>
          <a:schemeClr val="accent2">
            <a:lumMod val="75000"/>
          </a:schemeClr>
        </a:solidFill>
      </dgm:spPr>
      <dgm:t>
        <a:bodyPr tIns="91440"/>
        <a:lstStyle/>
        <a:p>
          <a:r>
            <a:rPr lang="th-TH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 New" panose="020B0500040200020003" pitchFamily="34" charset="-34"/>
              <a:cs typeface="TH Sarabun New" panose="020B0500040200020003" pitchFamily="34" charset="-34"/>
            </a:rPr>
            <a:t>วิธีประกาศเชิญชวนทั่วไป</a:t>
          </a:r>
          <a:endParaRPr lang="en-US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2204E751-F73B-4FD1-BF61-8A8BE84353F6}" type="parTrans" cxnId="{FC7849A7-8176-4CD1-9B27-29F2801E03E8}">
      <dgm:prSet>
        <dgm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EFAE902-C96B-4387-9E09-1A76F4FE24E1}" type="sibTrans" cxnId="{FC7849A7-8176-4CD1-9B27-29F2801E03E8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7D63FF9-BCF9-4A97-BD64-15772AD7EE4C}">
      <dgm:prSet phldrT="[Text]" custT="1"/>
      <dgm:spPr>
        <a:solidFill>
          <a:schemeClr val="accent2">
            <a:lumMod val="75000"/>
          </a:schemeClr>
        </a:solidFill>
      </dgm:spPr>
      <dgm:t>
        <a:bodyPr tIns="91440"/>
        <a:lstStyle/>
        <a:p>
          <a:r>
            <a:rPr lang="th-TH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 New" panose="020B0500040200020003" pitchFamily="34" charset="-34"/>
              <a:cs typeface="TH Sarabun New" panose="020B0500040200020003" pitchFamily="34" charset="-34"/>
            </a:rPr>
            <a:t>วิธีเฉพาะเจาะจง</a:t>
          </a:r>
          <a:endParaRPr lang="en-US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12F64B41-DB07-468C-8AF2-95C7CDDF95CA}" type="parTrans" cxnId="{2E644FF5-C997-423B-AB75-32A4CB2A4226}">
      <dgm:prSet>
        <dgm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D7032E8-1AC6-4FE5-A08A-896A2F847816}" type="sibTrans" cxnId="{2E644FF5-C997-423B-AB75-32A4CB2A4226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906B054-DBDD-4499-8849-5A6798FE9252}">
      <dgm:prSet phldrT="[Text]"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dgm:style>
      </dgm:prSet>
      <dgm:spPr>
        <a:noFill/>
        <a:ln w="19050" cap="flat" cmpd="sng" algn="ctr">
          <a:solidFill>
            <a:srgbClr val="1E1EE6"/>
          </a:solidFill>
          <a:prstDash val="solid"/>
          <a:round/>
          <a:headEnd type="none" w="med" len="med"/>
          <a:tailEnd type="none" w="med" len="med"/>
        </a:ln>
      </dgm:spPr>
      <dgm:t>
        <a:bodyPr/>
        <a:lstStyle/>
        <a:p>
          <a:r>
            <a:rPr lang="th-TH" sz="4000" b="1" dirty="0" smtClean="0">
              <a:solidFill>
                <a:srgbClr val="1E1EE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 New" panose="020B0500040200020003" pitchFamily="34" charset="-34"/>
              <a:cs typeface="TH Sarabun New" panose="020B0500040200020003" pitchFamily="34" charset="-34"/>
            </a:rPr>
            <a:t>การควบคุมภายใน</a:t>
          </a:r>
          <a:endParaRPr lang="en-US" sz="4000" b="1" dirty="0">
            <a:solidFill>
              <a:srgbClr val="1E1EE6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06D6DCCA-A999-4CB4-8DE0-7269C1075899}" type="parTrans" cxnId="{96ACABBE-57A3-4570-B074-E3AD8AC262C3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AD226DC-2219-4817-921A-B5FB671A30D5}" type="sibTrans" cxnId="{96ACABBE-57A3-4570-B074-E3AD8AC262C3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2C94105-94EE-4DAC-9381-6AFA6F5B4BBA}">
      <dgm:prSet phldrT="[Text]" custT="1"/>
      <dgm:spPr>
        <a:solidFill>
          <a:srgbClr val="1E1EE6"/>
        </a:solidFill>
      </dgm:spPr>
      <dgm:t>
        <a:bodyPr tIns="91440"/>
        <a:lstStyle/>
        <a:p>
          <a:r>
            <a:rPr lang="th-TH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 New" panose="020B0500040200020003" pitchFamily="34" charset="-34"/>
              <a:cs typeface="TH Sarabun New" panose="020B0500040200020003" pitchFamily="34" charset="-34"/>
            </a:rPr>
            <a:t>การตรวจสอบวัสดุ/ครุภัณฑ์ประจำปี</a:t>
          </a:r>
          <a:endParaRPr lang="en-US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6C5F004A-45AC-46CD-9790-D0AF78DC1272}" type="parTrans" cxnId="{1CC8E92C-5700-48D6-8B6A-48C0F78EB833}">
      <dgm:prSet>
        <dgm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FDBFF43-39F2-490A-8237-31CCD4CBAC18}" type="sibTrans" cxnId="{1CC8E92C-5700-48D6-8B6A-48C0F78EB833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92BE3EA-670D-432B-8918-06FD594C3508}">
      <dgm:prSet phldrT="[Text]" custT="1"/>
      <dgm:spPr>
        <a:solidFill>
          <a:schemeClr val="accent2">
            <a:lumMod val="75000"/>
          </a:schemeClr>
        </a:solidFill>
      </dgm:spPr>
      <dgm:t>
        <a:bodyPr tIns="91440"/>
        <a:lstStyle/>
        <a:p>
          <a:r>
            <a:rPr lang="th-TH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 New" panose="020B0500040200020003" pitchFamily="34" charset="-34"/>
              <a:cs typeface="TH Sarabun New" panose="020B0500040200020003" pitchFamily="34" charset="-34"/>
            </a:rPr>
            <a:t>วิธีคัดเลือก</a:t>
          </a:r>
          <a:endParaRPr lang="en-US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6BAC8613-FB1C-4DA9-A262-CC44C5A9A5C2}" type="parTrans" cxnId="{F999F0AE-802C-4886-A132-B61088BBFC59}">
      <dgm:prSet>
        <dgm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CCB8E60-41FB-4B13-9CDE-AA4D6D166790}" type="sibTrans" cxnId="{F999F0AE-802C-4886-A132-B61088BBFC59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7E4F0B7-2520-43AD-AB7F-44044C5231B3}">
      <dgm:prSet phldrT="[Text]" custT="1"/>
      <dgm:spPr>
        <a:solidFill>
          <a:srgbClr val="1E1EE6"/>
        </a:solidFill>
      </dgm:spPr>
      <dgm:t>
        <a:bodyPr tIns="91440"/>
        <a:lstStyle/>
        <a:p>
          <a:r>
            <a:rPr lang="th-TH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 New" panose="020B0500040200020003" pitchFamily="34" charset="-34"/>
              <a:cs typeface="TH Sarabun New" panose="020B0500040200020003" pitchFamily="34" charset="-34"/>
            </a:rPr>
            <a:t>การจัดทำบัญชีวัสดุ/ครุภัณฑ์ประจำปี</a:t>
          </a:r>
          <a:endParaRPr lang="en-US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FD84EA11-2003-4BB6-972C-ACD96FD04025}" type="parTrans" cxnId="{5086D29E-0D4F-4673-A63A-2DA74BDD6592}">
      <dgm:prSet>
        <dgm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82B9C8D-C903-4DBC-9F6C-36C8759DCC20}" type="sibTrans" cxnId="{5086D29E-0D4F-4673-A63A-2DA74BDD6592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100EAD1-ABF4-4B59-BE1E-0BB946CA9B88}" type="pres">
      <dgm:prSet presAssocID="{E13E1029-1C7B-4433-A22C-3DE3D7431A7A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177DFAA-1356-4366-86AD-0436A4FCB202}" type="pres">
      <dgm:prSet presAssocID="{2CD731B7-B2AE-4F3C-B12A-F05B0CE3BB52}" presName="root1" presStyleCnt="0"/>
      <dgm:spPr/>
    </dgm:pt>
    <dgm:pt modelId="{7B26D704-840A-437B-B4C6-E36E68295565}" type="pres">
      <dgm:prSet presAssocID="{2CD731B7-B2AE-4F3C-B12A-F05B0CE3BB52}" presName="LevelOneTextNode" presStyleLbl="node0" presStyleIdx="0" presStyleCnt="2" custScaleX="115641" custScaleY="81391" custLinFactNeighborY="-180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614E0ED-27AF-45B8-8E70-8EAA17E84F96}" type="pres">
      <dgm:prSet presAssocID="{2CD731B7-B2AE-4F3C-B12A-F05B0CE3BB52}" presName="level2hierChild" presStyleCnt="0"/>
      <dgm:spPr/>
    </dgm:pt>
    <dgm:pt modelId="{E7B16AAE-A55C-4BB2-B2B2-77552C033727}" type="pres">
      <dgm:prSet presAssocID="{2204E751-F73B-4FD1-BF61-8A8BE84353F6}" presName="conn2-1" presStyleLbl="parChTrans1D2" presStyleIdx="0" presStyleCnt="5"/>
      <dgm:spPr/>
      <dgm:t>
        <a:bodyPr/>
        <a:lstStyle/>
        <a:p>
          <a:endParaRPr lang="en-US"/>
        </a:p>
      </dgm:t>
    </dgm:pt>
    <dgm:pt modelId="{1AEDFFD6-6633-433F-A7A1-F8F4DD200F42}" type="pres">
      <dgm:prSet presAssocID="{2204E751-F73B-4FD1-BF61-8A8BE84353F6}" presName="connTx" presStyleLbl="parChTrans1D2" presStyleIdx="0" presStyleCnt="5"/>
      <dgm:spPr/>
      <dgm:t>
        <a:bodyPr/>
        <a:lstStyle/>
        <a:p>
          <a:endParaRPr lang="en-US"/>
        </a:p>
      </dgm:t>
    </dgm:pt>
    <dgm:pt modelId="{8622A3B1-FD4A-406B-8207-D48E5C7D26B0}" type="pres">
      <dgm:prSet presAssocID="{DBD1FE8E-2D51-4062-AC88-3BBA841E374D}" presName="root2" presStyleCnt="0"/>
      <dgm:spPr/>
    </dgm:pt>
    <dgm:pt modelId="{53051BC1-2EFB-4C1D-99A8-39AAF19D90F6}" type="pres">
      <dgm:prSet presAssocID="{DBD1FE8E-2D51-4062-AC88-3BBA841E374D}" presName="LevelTwoTextNode" presStyleLbl="node2" presStyleIdx="0" presStyleCnt="5" custScaleX="117454" custScaleY="4511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6844395-992D-4739-AC9E-9AE113FBF948}" type="pres">
      <dgm:prSet presAssocID="{DBD1FE8E-2D51-4062-AC88-3BBA841E374D}" presName="level3hierChild" presStyleCnt="0"/>
      <dgm:spPr/>
    </dgm:pt>
    <dgm:pt modelId="{49B1DA9C-0BD5-4575-B32B-EF4DD869A3FB}" type="pres">
      <dgm:prSet presAssocID="{6BAC8613-FB1C-4DA9-A262-CC44C5A9A5C2}" presName="conn2-1" presStyleLbl="parChTrans1D2" presStyleIdx="1" presStyleCnt="5"/>
      <dgm:spPr/>
      <dgm:t>
        <a:bodyPr/>
        <a:lstStyle/>
        <a:p>
          <a:endParaRPr lang="en-US"/>
        </a:p>
      </dgm:t>
    </dgm:pt>
    <dgm:pt modelId="{6591B385-BB34-43EF-8691-4083288F7F2D}" type="pres">
      <dgm:prSet presAssocID="{6BAC8613-FB1C-4DA9-A262-CC44C5A9A5C2}" presName="connTx" presStyleLbl="parChTrans1D2" presStyleIdx="1" presStyleCnt="5"/>
      <dgm:spPr/>
      <dgm:t>
        <a:bodyPr/>
        <a:lstStyle/>
        <a:p>
          <a:endParaRPr lang="en-US"/>
        </a:p>
      </dgm:t>
    </dgm:pt>
    <dgm:pt modelId="{6E552102-2ADA-4AC0-82B4-D67992640437}" type="pres">
      <dgm:prSet presAssocID="{B92BE3EA-670D-432B-8918-06FD594C3508}" presName="root2" presStyleCnt="0"/>
      <dgm:spPr/>
    </dgm:pt>
    <dgm:pt modelId="{FA410054-D878-40E2-A1E5-2C45E86CD24A}" type="pres">
      <dgm:prSet presAssocID="{B92BE3EA-670D-432B-8918-06FD594C3508}" presName="LevelTwoTextNode" presStyleLbl="node2" presStyleIdx="1" presStyleCnt="5" custScaleX="117618" custScaleY="45116" custLinFactNeighborX="-1138" custLinFactNeighborY="-56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B537218-3E48-491C-8BD8-398A7833FB56}" type="pres">
      <dgm:prSet presAssocID="{B92BE3EA-670D-432B-8918-06FD594C3508}" presName="level3hierChild" presStyleCnt="0"/>
      <dgm:spPr/>
    </dgm:pt>
    <dgm:pt modelId="{E92A8F8E-8F4B-4F03-945D-A56EF2F5C43E}" type="pres">
      <dgm:prSet presAssocID="{12F64B41-DB07-468C-8AF2-95C7CDDF95CA}" presName="conn2-1" presStyleLbl="parChTrans1D2" presStyleIdx="2" presStyleCnt="5"/>
      <dgm:spPr/>
      <dgm:t>
        <a:bodyPr/>
        <a:lstStyle/>
        <a:p>
          <a:endParaRPr lang="en-US"/>
        </a:p>
      </dgm:t>
    </dgm:pt>
    <dgm:pt modelId="{8370A050-FD37-44C3-87A1-B961AAE713BF}" type="pres">
      <dgm:prSet presAssocID="{12F64B41-DB07-468C-8AF2-95C7CDDF95CA}" presName="connTx" presStyleLbl="parChTrans1D2" presStyleIdx="2" presStyleCnt="5"/>
      <dgm:spPr/>
      <dgm:t>
        <a:bodyPr/>
        <a:lstStyle/>
        <a:p>
          <a:endParaRPr lang="en-US"/>
        </a:p>
      </dgm:t>
    </dgm:pt>
    <dgm:pt modelId="{D3A25116-9897-470C-9DA1-9DCFBA135153}" type="pres">
      <dgm:prSet presAssocID="{07D63FF9-BCF9-4A97-BD64-15772AD7EE4C}" presName="root2" presStyleCnt="0"/>
      <dgm:spPr/>
    </dgm:pt>
    <dgm:pt modelId="{8F7CAA4F-B498-472F-B8EA-738FD4E2A251}" type="pres">
      <dgm:prSet presAssocID="{07D63FF9-BCF9-4A97-BD64-15772AD7EE4C}" presName="LevelTwoTextNode" presStyleLbl="node2" presStyleIdx="2" presStyleCnt="5" custScaleX="117618" custScaleY="3700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3870DA8-81D9-405E-9DE8-4D76A3D0D3C4}" type="pres">
      <dgm:prSet presAssocID="{07D63FF9-BCF9-4A97-BD64-15772AD7EE4C}" presName="level3hierChild" presStyleCnt="0"/>
      <dgm:spPr/>
    </dgm:pt>
    <dgm:pt modelId="{E919ABCC-D8C7-4C16-8DAC-0BB4CAC45500}" type="pres">
      <dgm:prSet presAssocID="{2906B054-DBDD-4499-8849-5A6798FE9252}" presName="root1" presStyleCnt="0"/>
      <dgm:spPr/>
    </dgm:pt>
    <dgm:pt modelId="{171D5650-D197-4810-91EF-BF84795F1108}" type="pres">
      <dgm:prSet presAssocID="{2906B054-DBDD-4499-8849-5A6798FE9252}" presName="LevelOneTextNode" presStyleLbl="node0" presStyleIdx="1" presStyleCnt="2" custScaleX="115641" custScaleY="8139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A25CAEA-5810-4C32-A031-7F66BFB8547D}" type="pres">
      <dgm:prSet presAssocID="{2906B054-DBDD-4499-8849-5A6798FE9252}" presName="level2hierChild" presStyleCnt="0"/>
      <dgm:spPr/>
    </dgm:pt>
    <dgm:pt modelId="{7997FCED-920A-4DE8-8CFA-80A6361911D7}" type="pres">
      <dgm:prSet presAssocID="{6C5F004A-45AC-46CD-9790-D0AF78DC1272}" presName="conn2-1" presStyleLbl="parChTrans1D2" presStyleIdx="3" presStyleCnt="5"/>
      <dgm:spPr/>
      <dgm:t>
        <a:bodyPr/>
        <a:lstStyle/>
        <a:p>
          <a:endParaRPr lang="en-US"/>
        </a:p>
      </dgm:t>
    </dgm:pt>
    <dgm:pt modelId="{A84D2646-B316-4EE0-9E3F-1D2AF5C31E29}" type="pres">
      <dgm:prSet presAssocID="{6C5F004A-45AC-46CD-9790-D0AF78DC1272}" presName="connTx" presStyleLbl="parChTrans1D2" presStyleIdx="3" presStyleCnt="5"/>
      <dgm:spPr/>
      <dgm:t>
        <a:bodyPr/>
        <a:lstStyle/>
        <a:p>
          <a:endParaRPr lang="en-US"/>
        </a:p>
      </dgm:t>
    </dgm:pt>
    <dgm:pt modelId="{2A514ED7-D182-47A9-864E-BFCF61955DC5}" type="pres">
      <dgm:prSet presAssocID="{92C94105-94EE-4DAC-9381-6AFA6F5B4BBA}" presName="root2" presStyleCnt="0"/>
      <dgm:spPr/>
    </dgm:pt>
    <dgm:pt modelId="{D3E2033C-24E9-4DE3-A18D-B2CE7B980545}" type="pres">
      <dgm:prSet presAssocID="{92C94105-94EE-4DAC-9381-6AFA6F5B4BBA}" presName="LevelTwoTextNode" presStyleLbl="node2" presStyleIdx="3" presStyleCnt="5" custScaleX="162083" custScaleY="4511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DEA1A54-2F63-49D7-B1E4-B20A72608D72}" type="pres">
      <dgm:prSet presAssocID="{92C94105-94EE-4DAC-9381-6AFA6F5B4BBA}" presName="level3hierChild" presStyleCnt="0"/>
      <dgm:spPr/>
    </dgm:pt>
    <dgm:pt modelId="{476639FF-BA6A-4D1F-BE5E-7A6C48F9EFF6}" type="pres">
      <dgm:prSet presAssocID="{FD84EA11-2003-4BB6-972C-ACD96FD04025}" presName="conn2-1" presStyleLbl="parChTrans1D2" presStyleIdx="4" presStyleCnt="5"/>
      <dgm:spPr/>
      <dgm:t>
        <a:bodyPr/>
        <a:lstStyle/>
        <a:p>
          <a:endParaRPr lang="en-US"/>
        </a:p>
      </dgm:t>
    </dgm:pt>
    <dgm:pt modelId="{3C1BF19B-145B-4D7D-B5A7-E847996227F5}" type="pres">
      <dgm:prSet presAssocID="{FD84EA11-2003-4BB6-972C-ACD96FD04025}" presName="connTx" presStyleLbl="parChTrans1D2" presStyleIdx="4" presStyleCnt="5"/>
      <dgm:spPr/>
      <dgm:t>
        <a:bodyPr/>
        <a:lstStyle/>
        <a:p>
          <a:endParaRPr lang="en-US"/>
        </a:p>
      </dgm:t>
    </dgm:pt>
    <dgm:pt modelId="{8F00E3FC-F1EA-4042-AF53-7D397C8A5001}" type="pres">
      <dgm:prSet presAssocID="{E7E4F0B7-2520-43AD-AB7F-44044C5231B3}" presName="root2" presStyleCnt="0"/>
      <dgm:spPr/>
    </dgm:pt>
    <dgm:pt modelId="{7BBC3A86-CE24-448C-BF92-0A6B71C5BF7C}" type="pres">
      <dgm:prSet presAssocID="{E7E4F0B7-2520-43AD-AB7F-44044C5231B3}" presName="LevelTwoTextNode" presStyleLbl="node2" presStyleIdx="4" presStyleCnt="5" custScaleX="161269" custScaleY="4521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83463CE-9515-4B4F-BBFD-520FB8F6081D}" type="pres">
      <dgm:prSet presAssocID="{E7E4F0B7-2520-43AD-AB7F-44044C5231B3}" presName="level3hierChild" presStyleCnt="0"/>
      <dgm:spPr/>
    </dgm:pt>
  </dgm:ptLst>
  <dgm:cxnLst>
    <dgm:cxn modelId="{BBDA24A0-3F53-4A2E-A4ED-F1DCD5E5F25D}" type="presOf" srcId="{92C94105-94EE-4DAC-9381-6AFA6F5B4BBA}" destId="{D3E2033C-24E9-4DE3-A18D-B2CE7B980545}" srcOrd="0" destOrd="0" presId="urn:microsoft.com/office/officeart/2005/8/layout/hierarchy2"/>
    <dgm:cxn modelId="{96ACABBE-57A3-4570-B074-E3AD8AC262C3}" srcId="{E13E1029-1C7B-4433-A22C-3DE3D7431A7A}" destId="{2906B054-DBDD-4499-8849-5A6798FE9252}" srcOrd="1" destOrd="0" parTransId="{06D6DCCA-A999-4CB4-8DE0-7269C1075899}" sibTransId="{1AD226DC-2219-4817-921A-B5FB671A30D5}"/>
    <dgm:cxn modelId="{25688FC8-9DE7-4FA3-B282-CAFA2B3E1734}" type="presOf" srcId="{FD84EA11-2003-4BB6-972C-ACD96FD04025}" destId="{3C1BF19B-145B-4D7D-B5A7-E847996227F5}" srcOrd="1" destOrd="0" presId="urn:microsoft.com/office/officeart/2005/8/layout/hierarchy2"/>
    <dgm:cxn modelId="{1CC8E92C-5700-48D6-8B6A-48C0F78EB833}" srcId="{2906B054-DBDD-4499-8849-5A6798FE9252}" destId="{92C94105-94EE-4DAC-9381-6AFA6F5B4BBA}" srcOrd="0" destOrd="0" parTransId="{6C5F004A-45AC-46CD-9790-D0AF78DC1272}" sibTransId="{1FDBFF43-39F2-490A-8237-31CCD4CBAC18}"/>
    <dgm:cxn modelId="{2E644FF5-C997-423B-AB75-32A4CB2A4226}" srcId="{2CD731B7-B2AE-4F3C-B12A-F05B0CE3BB52}" destId="{07D63FF9-BCF9-4A97-BD64-15772AD7EE4C}" srcOrd="2" destOrd="0" parTransId="{12F64B41-DB07-468C-8AF2-95C7CDDF95CA}" sibTransId="{8D7032E8-1AC6-4FE5-A08A-896A2F847816}"/>
    <dgm:cxn modelId="{B5528AEC-7760-4243-9456-19C49D04B0D7}" type="presOf" srcId="{12F64B41-DB07-468C-8AF2-95C7CDDF95CA}" destId="{8370A050-FD37-44C3-87A1-B961AAE713BF}" srcOrd="1" destOrd="0" presId="urn:microsoft.com/office/officeart/2005/8/layout/hierarchy2"/>
    <dgm:cxn modelId="{4103AD11-DBC6-4FB1-9013-106C47B4A022}" type="presOf" srcId="{2906B054-DBDD-4499-8849-5A6798FE9252}" destId="{171D5650-D197-4810-91EF-BF84795F1108}" srcOrd="0" destOrd="0" presId="urn:microsoft.com/office/officeart/2005/8/layout/hierarchy2"/>
    <dgm:cxn modelId="{F689141D-9990-443D-8B29-1B47829272DE}" type="presOf" srcId="{2204E751-F73B-4FD1-BF61-8A8BE84353F6}" destId="{E7B16AAE-A55C-4BB2-B2B2-77552C033727}" srcOrd="0" destOrd="0" presId="urn:microsoft.com/office/officeart/2005/8/layout/hierarchy2"/>
    <dgm:cxn modelId="{101236C5-A180-4D9B-ABF8-A84E49E59B51}" type="presOf" srcId="{07D63FF9-BCF9-4A97-BD64-15772AD7EE4C}" destId="{8F7CAA4F-B498-472F-B8EA-738FD4E2A251}" srcOrd="0" destOrd="0" presId="urn:microsoft.com/office/officeart/2005/8/layout/hierarchy2"/>
    <dgm:cxn modelId="{7C281033-DC82-490A-AED3-69D69F0B24DF}" type="presOf" srcId="{6BAC8613-FB1C-4DA9-A262-CC44C5A9A5C2}" destId="{49B1DA9C-0BD5-4575-B32B-EF4DD869A3FB}" srcOrd="0" destOrd="0" presId="urn:microsoft.com/office/officeart/2005/8/layout/hierarchy2"/>
    <dgm:cxn modelId="{EEA01A69-082E-453D-A1EC-7F774F306CCB}" type="presOf" srcId="{2CD731B7-B2AE-4F3C-B12A-F05B0CE3BB52}" destId="{7B26D704-840A-437B-B4C6-E36E68295565}" srcOrd="0" destOrd="0" presId="urn:microsoft.com/office/officeart/2005/8/layout/hierarchy2"/>
    <dgm:cxn modelId="{5086D29E-0D4F-4673-A63A-2DA74BDD6592}" srcId="{2906B054-DBDD-4499-8849-5A6798FE9252}" destId="{E7E4F0B7-2520-43AD-AB7F-44044C5231B3}" srcOrd="1" destOrd="0" parTransId="{FD84EA11-2003-4BB6-972C-ACD96FD04025}" sibTransId="{A82B9C8D-C903-4DBC-9F6C-36C8759DCC20}"/>
    <dgm:cxn modelId="{B6F5086F-6AB6-4E71-BEC9-9ABCECF8641E}" type="presOf" srcId="{FD84EA11-2003-4BB6-972C-ACD96FD04025}" destId="{476639FF-BA6A-4D1F-BE5E-7A6C48F9EFF6}" srcOrd="0" destOrd="0" presId="urn:microsoft.com/office/officeart/2005/8/layout/hierarchy2"/>
    <dgm:cxn modelId="{4C8509EA-5CB9-4F35-81D2-401950AC63BC}" srcId="{E13E1029-1C7B-4433-A22C-3DE3D7431A7A}" destId="{2CD731B7-B2AE-4F3C-B12A-F05B0CE3BB52}" srcOrd="0" destOrd="0" parTransId="{C7EC5F5D-B7BA-4E7A-909C-C71EE6B8A1C1}" sibTransId="{A7545AE1-09ED-43CC-9842-D2D77B072B35}"/>
    <dgm:cxn modelId="{FC7849A7-8176-4CD1-9B27-29F2801E03E8}" srcId="{2CD731B7-B2AE-4F3C-B12A-F05B0CE3BB52}" destId="{DBD1FE8E-2D51-4062-AC88-3BBA841E374D}" srcOrd="0" destOrd="0" parTransId="{2204E751-F73B-4FD1-BF61-8A8BE84353F6}" sibTransId="{AEFAE902-C96B-4387-9E09-1A76F4FE24E1}"/>
    <dgm:cxn modelId="{8EF58ABD-836E-480F-B414-66D186E305AB}" type="presOf" srcId="{E13E1029-1C7B-4433-A22C-3DE3D7431A7A}" destId="{1100EAD1-ABF4-4B59-BE1E-0BB946CA9B88}" srcOrd="0" destOrd="0" presId="urn:microsoft.com/office/officeart/2005/8/layout/hierarchy2"/>
    <dgm:cxn modelId="{F93B8627-17FB-4572-B965-E1416CAC4A98}" type="presOf" srcId="{2204E751-F73B-4FD1-BF61-8A8BE84353F6}" destId="{1AEDFFD6-6633-433F-A7A1-F8F4DD200F42}" srcOrd="1" destOrd="0" presId="urn:microsoft.com/office/officeart/2005/8/layout/hierarchy2"/>
    <dgm:cxn modelId="{ABC2AC2C-F34F-4CD9-8CCC-F2907C42ED62}" type="presOf" srcId="{6C5F004A-45AC-46CD-9790-D0AF78DC1272}" destId="{7997FCED-920A-4DE8-8CFA-80A6361911D7}" srcOrd="0" destOrd="0" presId="urn:microsoft.com/office/officeart/2005/8/layout/hierarchy2"/>
    <dgm:cxn modelId="{F999F0AE-802C-4886-A132-B61088BBFC59}" srcId="{2CD731B7-B2AE-4F3C-B12A-F05B0CE3BB52}" destId="{B92BE3EA-670D-432B-8918-06FD594C3508}" srcOrd="1" destOrd="0" parTransId="{6BAC8613-FB1C-4DA9-A262-CC44C5A9A5C2}" sibTransId="{5CCB8E60-41FB-4B13-9CDE-AA4D6D166790}"/>
    <dgm:cxn modelId="{3816A6B1-7AA2-48C5-A907-B9339493C961}" type="presOf" srcId="{DBD1FE8E-2D51-4062-AC88-3BBA841E374D}" destId="{53051BC1-2EFB-4C1D-99A8-39AAF19D90F6}" srcOrd="0" destOrd="0" presId="urn:microsoft.com/office/officeart/2005/8/layout/hierarchy2"/>
    <dgm:cxn modelId="{14AEA00D-E78B-4085-BF77-7E18691D9ED1}" type="presOf" srcId="{E7E4F0B7-2520-43AD-AB7F-44044C5231B3}" destId="{7BBC3A86-CE24-448C-BF92-0A6B71C5BF7C}" srcOrd="0" destOrd="0" presId="urn:microsoft.com/office/officeart/2005/8/layout/hierarchy2"/>
    <dgm:cxn modelId="{B24E73B0-C6DA-4430-9C35-FAAE2E9EE16A}" type="presOf" srcId="{B92BE3EA-670D-432B-8918-06FD594C3508}" destId="{FA410054-D878-40E2-A1E5-2C45E86CD24A}" srcOrd="0" destOrd="0" presId="urn:microsoft.com/office/officeart/2005/8/layout/hierarchy2"/>
    <dgm:cxn modelId="{B5761FEB-E011-4291-99D8-280B5E6AA1DC}" type="presOf" srcId="{6BAC8613-FB1C-4DA9-A262-CC44C5A9A5C2}" destId="{6591B385-BB34-43EF-8691-4083288F7F2D}" srcOrd="1" destOrd="0" presId="urn:microsoft.com/office/officeart/2005/8/layout/hierarchy2"/>
    <dgm:cxn modelId="{A378F828-288D-4CBF-8729-4F2429A001D9}" type="presOf" srcId="{12F64B41-DB07-468C-8AF2-95C7CDDF95CA}" destId="{E92A8F8E-8F4B-4F03-945D-A56EF2F5C43E}" srcOrd="0" destOrd="0" presId="urn:microsoft.com/office/officeart/2005/8/layout/hierarchy2"/>
    <dgm:cxn modelId="{7DF3DB8C-36CA-46BE-99DC-0D765864AB16}" type="presOf" srcId="{6C5F004A-45AC-46CD-9790-D0AF78DC1272}" destId="{A84D2646-B316-4EE0-9E3F-1D2AF5C31E29}" srcOrd="1" destOrd="0" presId="urn:microsoft.com/office/officeart/2005/8/layout/hierarchy2"/>
    <dgm:cxn modelId="{B70920E8-DDF5-4652-96F9-B6094E3EB62C}" type="presParOf" srcId="{1100EAD1-ABF4-4B59-BE1E-0BB946CA9B88}" destId="{5177DFAA-1356-4366-86AD-0436A4FCB202}" srcOrd="0" destOrd="0" presId="urn:microsoft.com/office/officeart/2005/8/layout/hierarchy2"/>
    <dgm:cxn modelId="{D1DEDE0B-1F99-4E60-83A5-D2AD0B1AF87F}" type="presParOf" srcId="{5177DFAA-1356-4366-86AD-0436A4FCB202}" destId="{7B26D704-840A-437B-B4C6-E36E68295565}" srcOrd="0" destOrd="0" presId="urn:microsoft.com/office/officeart/2005/8/layout/hierarchy2"/>
    <dgm:cxn modelId="{851AA03F-2385-41FA-BC73-EF17FC9168B3}" type="presParOf" srcId="{5177DFAA-1356-4366-86AD-0436A4FCB202}" destId="{9614E0ED-27AF-45B8-8E70-8EAA17E84F96}" srcOrd="1" destOrd="0" presId="urn:microsoft.com/office/officeart/2005/8/layout/hierarchy2"/>
    <dgm:cxn modelId="{909D4BE5-A7C7-4CA1-B96F-B0909D1F7BC3}" type="presParOf" srcId="{9614E0ED-27AF-45B8-8E70-8EAA17E84F96}" destId="{E7B16AAE-A55C-4BB2-B2B2-77552C033727}" srcOrd="0" destOrd="0" presId="urn:microsoft.com/office/officeart/2005/8/layout/hierarchy2"/>
    <dgm:cxn modelId="{E9D1296C-5B17-4E8A-8AEB-1D8ED3ABFA98}" type="presParOf" srcId="{E7B16AAE-A55C-4BB2-B2B2-77552C033727}" destId="{1AEDFFD6-6633-433F-A7A1-F8F4DD200F42}" srcOrd="0" destOrd="0" presId="urn:microsoft.com/office/officeart/2005/8/layout/hierarchy2"/>
    <dgm:cxn modelId="{6D652FC4-EA4D-4CDC-9AA7-034B2363896E}" type="presParOf" srcId="{9614E0ED-27AF-45B8-8E70-8EAA17E84F96}" destId="{8622A3B1-FD4A-406B-8207-D48E5C7D26B0}" srcOrd="1" destOrd="0" presId="urn:microsoft.com/office/officeart/2005/8/layout/hierarchy2"/>
    <dgm:cxn modelId="{0B9D6806-0927-4A90-A5C8-2BC4B799A607}" type="presParOf" srcId="{8622A3B1-FD4A-406B-8207-D48E5C7D26B0}" destId="{53051BC1-2EFB-4C1D-99A8-39AAF19D90F6}" srcOrd="0" destOrd="0" presId="urn:microsoft.com/office/officeart/2005/8/layout/hierarchy2"/>
    <dgm:cxn modelId="{2A4DAE6C-154C-4584-BB51-952A8F810938}" type="presParOf" srcId="{8622A3B1-FD4A-406B-8207-D48E5C7D26B0}" destId="{36844395-992D-4739-AC9E-9AE113FBF948}" srcOrd="1" destOrd="0" presId="urn:microsoft.com/office/officeart/2005/8/layout/hierarchy2"/>
    <dgm:cxn modelId="{C9EACFBD-FC98-4EEA-B3D9-977F64CA9CFC}" type="presParOf" srcId="{9614E0ED-27AF-45B8-8E70-8EAA17E84F96}" destId="{49B1DA9C-0BD5-4575-B32B-EF4DD869A3FB}" srcOrd="2" destOrd="0" presId="urn:microsoft.com/office/officeart/2005/8/layout/hierarchy2"/>
    <dgm:cxn modelId="{2A1F4EC5-C47E-4A2C-9F7E-A226CD4F91CC}" type="presParOf" srcId="{49B1DA9C-0BD5-4575-B32B-EF4DD869A3FB}" destId="{6591B385-BB34-43EF-8691-4083288F7F2D}" srcOrd="0" destOrd="0" presId="urn:microsoft.com/office/officeart/2005/8/layout/hierarchy2"/>
    <dgm:cxn modelId="{F7A7AF72-348A-4479-BD72-D075FA2BF305}" type="presParOf" srcId="{9614E0ED-27AF-45B8-8E70-8EAA17E84F96}" destId="{6E552102-2ADA-4AC0-82B4-D67992640437}" srcOrd="3" destOrd="0" presId="urn:microsoft.com/office/officeart/2005/8/layout/hierarchy2"/>
    <dgm:cxn modelId="{E76150FC-D1EC-4E16-BE9D-04E90FF2F75B}" type="presParOf" srcId="{6E552102-2ADA-4AC0-82B4-D67992640437}" destId="{FA410054-D878-40E2-A1E5-2C45E86CD24A}" srcOrd="0" destOrd="0" presId="urn:microsoft.com/office/officeart/2005/8/layout/hierarchy2"/>
    <dgm:cxn modelId="{35690B14-F85B-43E6-B001-7448550DCFA3}" type="presParOf" srcId="{6E552102-2ADA-4AC0-82B4-D67992640437}" destId="{CB537218-3E48-491C-8BD8-398A7833FB56}" srcOrd="1" destOrd="0" presId="urn:microsoft.com/office/officeart/2005/8/layout/hierarchy2"/>
    <dgm:cxn modelId="{910EB176-096B-4161-9B16-49C82BC591D2}" type="presParOf" srcId="{9614E0ED-27AF-45B8-8E70-8EAA17E84F96}" destId="{E92A8F8E-8F4B-4F03-945D-A56EF2F5C43E}" srcOrd="4" destOrd="0" presId="urn:microsoft.com/office/officeart/2005/8/layout/hierarchy2"/>
    <dgm:cxn modelId="{02023592-6CD0-4506-A34D-CADE07ED0403}" type="presParOf" srcId="{E92A8F8E-8F4B-4F03-945D-A56EF2F5C43E}" destId="{8370A050-FD37-44C3-87A1-B961AAE713BF}" srcOrd="0" destOrd="0" presId="urn:microsoft.com/office/officeart/2005/8/layout/hierarchy2"/>
    <dgm:cxn modelId="{EC77FD78-72C8-4E78-993F-580DF6840481}" type="presParOf" srcId="{9614E0ED-27AF-45B8-8E70-8EAA17E84F96}" destId="{D3A25116-9897-470C-9DA1-9DCFBA135153}" srcOrd="5" destOrd="0" presId="urn:microsoft.com/office/officeart/2005/8/layout/hierarchy2"/>
    <dgm:cxn modelId="{5059ECE6-C8EF-4F2F-B5BD-5CBBFD2B7049}" type="presParOf" srcId="{D3A25116-9897-470C-9DA1-9DCFBA135153}" destId="{8F7CAA4F-B498-472F-B8EA-738FD4E2A251}" srcOrd="0" destOrd="0" presId="urn:microsoft.com/office/officeart/2005/8/layout/hierarchy2"/>
    <dgm:cxn modelId="{6B9D71CA-8EA1-4E45-93F8-076AA1F55F2E}" type="presParOf" srcId="{D3A25116-9897-470C-9DA1-9DCFBA135153}" destId="{33870DA8-81D9-405E-9DE8-4D76A3D0D3C4}" srcOrd="1" destOrd="0" presId="urn:microsoft.com/office/officeart/2005/8/layout/hierarchy2"/>
    <dgm:cxn modelId="{0FB0D09A-4B3F-46B4-8CBC-C8135D103826}" type="presParOf" srcId="{1100EAD1-ABF4-4B59-BE1E-0BB946CA9B88}" destId="{E919ABCC-D8C7-4C16-8DAC-0BB4CAC45500}" srcOrd="1" destOrd="0" presId="urn:microsoft.com/office/officeart/2005/8/layout/hierarchy2"/>
    <dgm:cxn modelId="{5C8705CD-55FA-468B-87C9-679448BA63D2}" type="presParOf" srcId="{E919ABCC-D8C7-4C16-8DAC-0BB4CAC45500}" destId="{171D5650-D197-4810-91EF-BF84795F1108}" srcOrd="0" destOrd="0" presId="urn:microsoft.com/office/officeart/2005/8/layout/hierarchy2"/>
    <dgm:cxn modelId="{E355F5E0-BBAE-4AE1-9E5C-3CAA8F5A54CD}" type="presParOf" srcId="{E919ABCC-D8C7-4C16-8DAC-0BB4CAC45500}" destId="{DA25CAEA-5810-4C32-A031-7F66BFB8547D}" srcOrd="1" destOrd="0" presId="urn:microsoft.com/office/officeart/2005/8/layout/hierarchy2"/>
    <dgm:cxn modelId="{2A5E59EA-5E03-46F5-86BB-580E0723791B}" type="presParOf" srcId="{DA25CAEA-5810-4C32-A031-7F66BFB8547D}" destId="{7997FCED-920A-4DE8-8CFA-80A6361911D7}" srcOrd="0" destOrd="0" presId="urn:microsoft.com/office/officeart/2005/8/layout/hierarchy2"/>
    <dgm:cxn modelId="{97F51539-21C7-4F0C-9AAB-3D74CBBD8694}" type="presParOf" srcId="{7997FCED-920A-4DE8-8CFA-80A6361911D7}" destId="{A84D2646-B316-4EE0-9E3F-1D2AF5C31E29}" srcOrd="0" destOrd="0" presId="urn:microsoft.com/office/officeart/2005/8/layout/hierarchy2"/>
    <dgm:cxn modelId="{7A4B2BC9-0719-4B1D-9EA1-4A315F1C2B10}" type="presParOf" srcId="{DA25CAEA-5810-4C32-A031-7F66BFB8547D}" destId="{2A514ED7-D182-47A9-864E-BFCF61955DC5}" srcOrd="1" destOrd="0" presId="urn:microsoft.com/office/officeart/2005/8/layout/hierarchy2"/>
    <dgm:cxn modelId="{0A07AFB7-A13F-4E2C-B420-902C392EC43F}" type="presParOf" srcId="{2A514ED7-D182-47A9-864E-BFCF61955DC5}" destId="{D3E2033C-24E9-4DE3-A18D-B2CE7B980545}" srcOrd="0" destOrd="0" presId="urn:microsoft.com/office/officeart/2005/8/layout/hierarchy2"/>
    <dgm:cxn modelId="{3E455185-C105-4F25-96C9-6522BA8782AB}" type="presParOf" srcId="{2A514ED7-D182-47A9-864E-BFCF61955DC5}" destId="{9DEA1A54-2F63-49D7-B1E4-B20A72608D72}" srcOrd="1" destOrd="0" presId="urn:microsoft.com/office/officeart/2005/8/layout/hierarchy2"/>
    <dgm:cxn modelId="{7ACED551-51E3-46C4-81A7-7B81CE1875CA}" type="presParOf" srcId="{DA25CAEA-5810-4C32-A031-7F66BFB8547D}" destId="{476639FF-BA6A-4D1F-BE5E-7A6C48F9EFF6}" srcOrd="2" destOrd="0" presId="urn:microsoft.com/office/officeart/2005/8/layout/hierarchy2"/>
    <dgm:cxn modelId="{F35C1323-4BC4-482A-A3E1-0B30CCEB6BAE}" type="presParOf" srcId="{476639FF-BA6A-4D1F-BE5E-7A6C48F9EFF6}" destId="{3C1BF19B-145B-4D7D-B5A7-E847996227F5}" srcOrd="0" destOrd="0" presId="urn:microsoft.com/office/officeart/2005/8/layout/hierarchy2"/>
    <dgm:cxn modelId="{731010D8-56E0-4D04-B4D0-5BB5B12BE8F6}" type="presParOf" srcId="{DA25CAEA-5810-4C32-A031-7F66BFB8547D}" destId="{8F00E3FC-F1EA-4042-AF53-7D397C8A5001}" srcOrd="3" destOrd="0" presId="urn:microsoft.com/office/officeart/2005/8/layout/hierarchy2"/>
    <dgm:cxn modelId="{7CFA6709-12CC-45FA-A73A-55DF9CC8C76B}" type="presParOf" srcId="{8F00E3FC-F1EA-4042-AF53-7D397C8A5001}" destId="{7BBC3A86-CE24-448C-BF92-0A6B71C5BF7C}" srcOrd="0" destOrd="0" presId="urn:microsoft.com/office/officeart/2005/8/layout/hierarchy2"/>
    <dgm:cxn modelId="{8380B011-DA1A-4FF7-B14A-6C73B09FC031}" type="presParOf" srcId="{8F00E3FC-F1EA-4042-AF53-7D397C8A5001}" destId="{A83463CE-9515-4B4F-BBFD-520FB8F6081D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2C98D4-32C8-4490-9398-BACC67A41FE0}">
      <dsp:nvSpPr>
        <dsp:cNvPr id="0" name=""/>
        <dsp:cNvSpPr/>
      </dsp:nvSpPr>
      <dsp:spPr>
        <a:xfrm>
          <a:off x="4595242" y="2096208"/>
          <a:ext cx="2118674" cy="1957594"/>
        </a:xfrm>
        <a:prstGeom prst="ellipse">
          <a:avLst/>
        </a:prstGeom>
        <a:solidFill>
          <a:srgbClr val="FA1AA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600" b="1" kern="1200" smtClean="0">
              <a:solidFill>
                <a:schemeClr val="bg1"/>
              </a:solidFill>
              <a:latin typeface="TH Sarabun New" panose="020B0500040200020003" pitchFamily="34" charset="-34"/>
              <a:cs typeface="TH Sarabun New" panose="020B0500040200020003" pitchFamily="34" charset="-34"/>
            </a:rPr>
            <a:t>นโยบายสู่        การปฏิบัติ</a:t>
          </a:r>
          <a:endParaRPr lang="en-US" sz="3600" b="1" kern="1200" dirty="0">
            <a:solidFill>
              <a:schemeClr val="bg1"/>
            </a:solidFill>
            <a:latin typeface="TH Sarabun New" panose="020B0500040200020003" pitchFamily="34" charset="-34"/>
            <a:cs typeface="TH Sarabun New" panose="020B0500040200020003" pitchFamily="34" charset="-34"/>
          </a:endParaRPr>
        </a:p>
      </dsp:txBody>
      <dsp:txXfrm>
        <a:off x="4905515" y="2382891"/>
        <a:ext cx="1498128" cy="1384228"/>
      </dsp:txXfrm>
    </dsp:sp>
    <dsp:sp modelId="{01930E4F-2143-467C-AA18-9D667E9B23B9}">
      <dsp:nvSpPr>
        <dsp:cNvPr id="0" name=""/>
        <dsp:cNvSpPr/>
      </dsp:nvSpPr>
      <dsp:spPr>
        <a:xfrm rot="16174356">
          <a:off x="5148718" y="1087050"/>
          <a:ext cx="968755" cy="549209"/>
        </a:xfrm>
        <a:prstGeom prst="rightArrow">
          <a:avLst>
            <a:gd name="adj1" fmla="val 60000"/>
            <a:gd name="adj2" fmla="val 50000"/>
          </a:avLst>
        </a:prstGeom>
        <a:solidFill>
          <a:schemeClr val="bg2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/>
        </a:p>
      </dsp:txBody>
      <dsp:txXfrm rot="10800000">
        <a:off x="5231714" y="1279271"/>
        <a:ext cx="803992" cy="329525"/>
      </dsp:txXfrm>
    </dsp:sp>
    <dsp:sp modelId="{EEEAA56B-92B9-4A9D-A732-0403F172D788}">
      <dsp:nvSpPr>
        <dsp:cNvPr id="0" name=""/>
        <dsp:cNvSpPr/>
      </dsp:nvSpPr>
      <dsp:spPr>
        <a:xfrm>
          <a:off x="3735128" y="141138"/>
          <a:ext cx="3799708" cy="613645"/>
        </a:xfrm>
        <a:prstGeom prst="round2DiagRect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200" b="1" kern="1200" dirty="0" smtClean="0">
              <a:latin typeface="TH Sarabun New" panose="020B0500040200020003" pitchFamily="34" charset="-34"/>
              <a:cs typeface="TH Sarabun New" panose="020B0500040200020003" pitchFamily="34" charset="-34"/>
            </a:rPr>
            <a:t>การบริหารอาคารสถานที่</a:t>
          </a:r>
          <a:endParaRPr lang="en-US" sz="3200" b="1" kern="1200" dirty="0">
            <a:latin typeface="TH Sarabun New" panose="020B0500040200020003" pitchFamily="34" charset="-34"/>
            <a:cs typeface="TH Sarabun New" panose="020B0500040200020003" pitchFamily="34" charset="-34"/>
          </a:endParaRPr>
        </a:p>
      </dsp:txBody>
      <dsp:txXfrm>
        <a:off x="3765084" y="171094"/>
        <a:ext cx="3739796" cy="553733"/>
      </dsp:txXfrm>
    </dsp:sp>
    <dsp:sp modelId="{F0D82998-6C9F-46CD-9F46-46B7EF9D8D5B}">
      <dsp:nvSpPr>
        <dsp:cNvPr id="0" name=""/>
        <dsp:cNvSpPr/>
      </dsp:nvSpPr>
      <dsp:spPr>
        <a:xfrm rot="20648340">
          <a:off x="6952584" y="1953927"/>
          <a:ext cx="1040395" cy="549209"/>
        </a:xfrm>
        <a:prstGeom prst="rightArrow">
          <a:avLst>
            <a:gd name="adj1" fmla="val 60000"/>
            <a:gd name="adj2" fmla="val 50000"/>
          </a:avLst>
        </a:prstGeom>
        <a:solidFill>
          <a:schemeClr val="bg2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/>
        </a:p>
      </dsp:txBody>
      <dsp:txXfrm>
        <a:off x="6955720" y="2086284"/>
        <a:ext cx="875632" cy="329525"/>
      </dsp:txXfrm>
    </dsp:sp>
    <dsp:sp modelId="{FDF87446-FBC4-4769-870D-6E4C35C10802}">
      <dsp:nvSpPr>
        <dsp:cNvPr id="0" name=""/>
        <dsp:cNvSpPr/>
      </dsp:nvSpPr>
      <dsp:spPr>
        <a:xfrm>
          <a:off x="8140515" y="1342419"/>
          <a:ext cx="3366204" cy="1096142"/>
        </a:xfrm>
        <a:prstGeom prst="round2DiagRect">
          <a:avLst/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200" b="1" kern="1200" dirty="0" smtClean="0">
              <a:latin typeface="TH Sarabun New" panose="020B0500040200020003" pitchFamily="34" charset="-34"/>
              <a:cs typeface="TH Sarabun New" panose="020B0500040200020003" pitchFamily="34" charset="-34"/>
            </a:rPr>
            <a:t>การให้บริการและสนับสนุนต่อผู้รับบริการ</a:t>
          </a:r>
          <a:endParaRPr lang="en-US" sz="3200" b="1" kern="1200" dirty="0">
            <a:latin typeface="TH Sarabun New" panose="020B0500040200020003" pitchFamily="34" charset="-34"/>
            <a:cs typeface="TH Sarabun New" panose="020B0500040200020003" pitchFamily="34" charset="-34"/>
          </a:endParaRPr>
        </a:p>
      </dsp:txBody>
      <dsp:txXfrm>
        <a:off x="8194024" y="1395928"/>
        <a:ext cx="3259186" cy="989124"/>
      </dsp:txXfrm>
    </dsp:sp>
    <dsp:sp modelId="{1A3203B0-EF4D-4229-98BA-808CC24DFDB2}">
      <dsp:nvSpPr>
        <dsp:cNvPr id="0" name=""/>
        <dsp:cNvSpPr/>
      </dsp:nvSpPr>
      <dsp:spPr>
        <a:xfrm rot="960120">
          <a:off x="6848888" y="3613598"/>
          <a:ext cx="1070074" cy="549209"/>
        </a:xfrm>
        <a:prstGeom prst="rightArrow">
          <a:avLst>
            <a:gd name="adj1" fmla="val 60000"/>
            <a:gd name="adj2" fmla="val 50000"/>
          </a:avLst>
        </a:prstGeom>
        <a:solidFill>
          <a:schemeClr val="bg2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/>
        </a:p>
      </dsp:txBody>
      <dsp:txXfrm>
        <a:off x="6852080" y="3700730"/>
        <a:ext cx="905311" cy="329525"/>
      </dsp:txXfrm>
    </dsp:sp>
    <dsp:sp modelId="{652C73FF-373D-4BCC-B3BE-4BF6BD7CF8B7}">
      <dsp:nvSpPr>
        <dsp:cNvPr id="0" name=""/>
        <dsp:cNvSpPr/>
      </dsp:nvSpPr>
      <dsp:spPr>
        <a:xfrm>
          <a:off x="8346224" y="3912860"/>
          <a:ext cx="3048954" cy="742515"/>
        </a:xfrm>
        <a:prstGeom prst="round2DiagRect">
          <a:avLst/>
        </a:prstGeom>
        <a:solidFill>
          <a:srgbClr val="ED1F2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200" b="1" kern="1200" dirty="0" smtClean="0">
              <a:latin typeface="TH Sarabun New" panose="020B0500040200020003" pitchFamily="34" charset="-34"/>
              <a:cs typeface="TH Sarabun New" panose="020B0500040200020003" pitchFamily="34" charset="-34"/>
            </a:rPr>
            <a:t>มหาวิทยาลัย 24 นาฬิกา</a:t>
          </a:r>
          <a:endParaRPr lang="en-US" sz="3200" b="1" kern="1200" dirty="0">
            <a:latin typeface="TH Sarabun New" panose="020B0500040200020003" pitchFamily="34" charset="-34"/>
            <a:cs typeface="TH Sarabun New" panose="020B0500040200020003" pitchFamily="34" charset="-34"/>
          </a:endParaRPr>
        </a:p>
      </dsp:txBody>
      <dsp:txXfrm>
        <a:off x="8382471" y="3949107"/>
        <a:ext cx="2976460" cy="670021"/>
      </dsp:txXfrm>
    </dsp:sp>
    <dsp:sp modelId="{A9697C93-8C4F-4FC6-81D4-8D4A0A306B5A}">
      <dsp:nvSpPr>
        <dsp:cNvPr id="0" name=""/>
        <dsp:cNvSpPr/>
      </dsp:nvSpPr>
      <dsp:spPr>
        <a:xfrm rot="5400000">
          <a:off x="5185976" y="4412127"/>
          <a:ext cx="978341" cy="549209"/>
        </a:xfrm>
        <a:prstGeom prst="rightArrow">
          <a:avLst>
            <a:gd name="adj1" fmla="val 60000"/>
            <a:gd name="adj2" fmla="val 50000"/>
          </a:avLst>
        </a:prstGeom>
        <a:solidFill>
          <a:schemeClr val="bg2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/>
        </a:p>
      </dsp:txBody>
      <dsp:txXfrm rot="10800000">
        <a:off x="5268358" y="4439588"/>
        <a:ext cx="813578" cy="329525"/>
      </dsp:txXfrm>
    </dsp:sp>
    <dsp:sp modelId="{4A09C174-108A-4A73-B93D-7CA205F99395}">
      <dsp:nvSpPr>
        <dsp:cNvPr id="0" name=""/>
        <dsp:cNvSpPr/>
      </dsp:nvSpPr>
      <dsp:spPr>
        <a:xfrm>
          <a:off x="3697814" y="5359024"/>
          <a:ext cx="3799708" cy="611367"/>
        </a:xfrm>
        <a:prstGeom prst="round2DiagRect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200" b="1" kern="1200" dirty="0" smtClean="0">
              <a:latin typeface="TH Sarabun New" panose="020B0500040200020003" pitchFamily="34" charset="-34"/>
              <a:cs typeface="TH Sarabun New" panose="020B0500040200020003" pitchFamily="34" charset="-34"/>
            </a:rPr>
            <a:t>การจัดการพลังงาน</a:t>
          </a:r>
          <a:endParaRPr lang="en-US" sz="3200" b="1" kern="1200" dirty="0">
            <a:latin typeface="TH Sarabun New" panose="020B0500040200020003" pitchFamily="34" charset="-34"/>
            <a:cs typeface="TH Sarabun New" panose="020B0500040200020003" pitchFamily="34" charset="-34"/>
          </a:endParaRPr>
        </a:p>
      </dsp:txBody>
      <dsp:txXfrm>
        <a:off x="3727658" y="5388868"/>
        <a:ext cx="3740020" cy="551679"/>
      </dsp:txXfrm>
    </dsp:sp>
    <dsp:sp modelId="{047B6568-8C76-4C63-ABA1-EA6B1F6D685C}">
      <dsp:nvSpPr>
        <dsp:cNvPr id="0" name=""/>
        <dsp:cNvSpPr/>
      </dsp:nvSpPr>
      <dsp:spPr>
        <a:xfrm rot="10001989">
          <a:off x="3153712" y="3667589"/>
          <a:ext cx="1193977" cy="549209"/>
        </a:xfrm>
        <a:prstGeom prst="rightArrow">
          <a:avLst>
            <a:gd name="adj1" fmla="val 60000"/>
            <a:gd name="adj2" fmla="val 50000"/>
          </a:avLst>
        </a:prstGeom>
        <a:solidFill>
          <a:schemeClr val="bg2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/>
        </a:p>
      </dsp:txBody>
      <dsp:txXfrm rot="10800000">
        <a:off x="3316265" y="3758479"/>
        <a:ext cx="1029214" cy="329525"/>
      </dsp:txXfrm>
    </dsp:sp>
    <dsp:sp modelId="{DA7E799B-2B1D-4CFD-BC0F-A7C3AA5D5657}">
      <dsp:nvSpPr>
        <dsp:cNvPr id="0" name=""/>
        <dsp:cNvSpPr/>
      </dsp:nvSpPr>
      <dsp:spPr>
        <a:xfrm>
          <a:off x="0" y="3721085"/>
          <a:ext cx="2810517" cy="716864"/>
        </a:xfrm>
        <a:prstGeom prst="round2DiagRect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200" b="1" kern="1200" dirty="0" smtClean="0">
              <a:latin typeface="TH Sarabun New" panose="020B0500040200020003" pitchFamily="34" charset="-34"/>
              <a:cs typeface="TH Sarabun New" panose="020B0500040200020003" pitchFamily="34" charset="-34"/>
            </a:rPr>
            <a:t>การจัดการสิ่งแวดล้อม</a:t>
          </a:r>
          <a:endParaRPr lang="en-US" sz="3200" b="1" kern="1200" dirty="0">
            <a:latin typeface="TH Sarabun New" panose="020B0500040200020003" pitchFamily="34" charset="-34"/>
            <a:cs typeface="TH Sarabun New" panose="020B0500040200020003" pitchFamily="34" charset="-34"/>
          </a:endParaRPr>
        </a:p>
      </dsp:txBody>
      <dsp:txXfrm>
        <a:off x="34994" y="3756079"/>
        <a:ext cx="2740529" cy="646876"/>
      </dsp:txXfrm>
    </dsp:sp>
    <dsp:sp modelId="{6B732116-6646-430F-BFFA-85D240313000}">
      <dsp:nvSpPr>
        <dsp:cNvPr id="0" name=""/>
        <dsp:cNvSpPr/>
      </dsp:nvSpPr>
      <dsp:spPr>
        <a:xfrm rot="11731281">
          <a:off x="3180716" y="2050840"/>
          <a:ext cx="1110211" cy="549209"/>
        </a:xfrm>
        <a:prstGeom prst="rightArrow">
          <a:avLst>
            <a:gd name="adj1" fmla="val 60000"/>
            <a:gd name="adj2" fmla="val 50000"/>
          </a:avLst>
        </a:prstGeom>
        <a:solidFill>
          <a:schemeClr val="bg2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/>
        </a:p>
      </dsp:txBody>
      <dsp:txXfrm rot="10800000">
        <a:off x="3342475" y="2182727"/>
        <a:ext cx="945448" cy="329525"/>
      </dsp:txXfrm>
    </dsp:sp>
    <dsp:sp modelId="{A6421DDE-C2E0-4866-A6A2-284C16B2D9CE}">
      <dsp:nvSpPr>
        <dsp:cNvPr id="0" name=""/>
        <dsp:cNvSpPr/>
      </dsp:nvSpPr>
      <dsp:spPr>
        <a:xfrm>
          <a:off x="0" y="1296183"/>
          <a:ext cx="2855390" cy="1209812"/>
        </a:xfrm>
        <a:prstGeom prst="round2DiagRect">
          <a:avLst/>
        </a:prstGeom>
        <a:solidFill>
          <a:srgbClr val="0000FF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200" b="1" kern="1200" dirty="0" smtClean="0">
              <a:latin typeface="TH Sarabun New" panose="020B0500040200020003" pitchFamily="34" charset="-34"/>
              <a:cs typeface="TH Sarabun New" panose="020B0500040200020003" pitchFamily="34" charset="-34"/>
            </a:rPr>
            <a:t>การบริหารความเสี่ยงและควบคุมภายใน</a:t>
          </a:r>
          <a:endParaRPr lang="en-US" sz="3200" b="1" kern="1200" dirty="0">
            <a:latin typeface="TH Sarabun New" panose="020B0500040200020003" pitchFamily="34" charset="-34"/>
            <a:cs typeface="TH Sarabun New" panose="020B0500040200020003" pitchFamily="34" charset="-34"/>
          </a:endParaRPr>
        </a:p>
      </dsp:txBody>
      <dsp:txXfrm>
        <a:off x="59058" y="1355241"/>
        <a:ext cx="2737274" cy="109169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26D704-840A-437B-B4C6-E36E68295565}">
      <dsp:nvSpPr>
        <dsp:cNvPr id="0" name=""/>
        <dsp:cNvSpPr/>
      </dsp:nvSpPr>
      <dsp:spPr>
        <a:xfrm>
          <a:off x="10065" y="1254716"/>
          <a:ext cx="3276761" cy="1153132"/>
        </a:xfrm>
        <a:prstGeom prst="roundRect">
          <a:avLst>
            <a:gd name="adj" fmla="val 10000"/>
          </a:avLst>
        </a:prstGeom>
        <a:noFill/>
        <a:ln w="19050" cap="flat" cmpd="sng" algn="ctr">
          <a:solidFill>
            <a:srgbClr val="C00000"/>
          </a:solidFill>
          <a:prstDash val="solid"/>
          <a:round/>
          <a:headEnd type="none" w="med" len="med"/>
          <a:tailEnd type="none" w="med" len="med"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accent2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4000" b="1" kern="120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 New" panose="020B0500040200020003" pitchFamily="34" charset="-34"/>
              <a:cs typeface="TH Sarabun New" panose="020B0500040200020003" pitchFamily="34" charset="-34"/>
            </a:rPr>
            <a:t>การจัดซื้อจัดจ้าง</a:t>
          </a:r>
          <a:endParaRPr lang="en-US" sz="4000" b="1" kern="1200" dirty="0">
            <a:ln>
              <a:noFill/>
            </a:ln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H Sarabun New" panose="020B0500040200020003" pitchFamily="34" charset="-34"/>
            <a:cs typeface="TH Sarabun New" panose="020B0500040200020003" pitchFamily="34" charset="-34"/>
          </a:endParaRPr>
        </a:p>
      </dsp:txBody>
      <dsp:txXfrm>
        <a:off x="43839" y="1288490"/>
        <a:ext cx="3209213" cy="1085584"/>
      </dsp:txXfrm>
    </dsp:sp>
    <dsp:sp modelId="{E7B16AAE-A55C-4BB2-B2B2-77552C033727}">
      <dsp:nvSpPr>
        <dsp:cNvPr id="0" name=""/>
        <dsp:cNvSpPr/>
      </dsp:nvSpPr>
      <dsp:spPr>
        <a:xfrm rot="19551425">
          <a:off x="3168806" y="1423438"/>
          <a:ext cx="1369466" cy="47063"/>
        </a:xfrm>
        <a:custGeom>
          <a:avLst/>
          <a:gdLst/>
          <a:ahLst/>
          <a:cxnLst/>
          <a:rect l="0" t="0" r="0" b="0"/>
          <a:pathLst>
            <a:path>
              <a:moveTo>
                <a:pt x="0" y="23531"/>
              </a:moveTo>
              <a:lnTo>
                <a:pt x="1369466" y="23531"/>
              </a:lnTo>
            </a:path>
          </a:pathLst>
        </a:custGeom>
        <a:noFill/>
        <a:ln w="1905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3">
          <a:schemeClr val="accent2"/>
        </a:lnRef>
        <a:fillRef idx="0">
          <a:schemeClr val="accent2"/>
        </a:fillRef>
        <a:effectRef idx="2">
          <a:schemeClr val="accent2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819303" y="1412733"/>
        <a:ext cx="68473" cy="68473"/>
      </dsp:txXfrm>
    </dsp:sp>
    <dsp:sp modelId="{53051BC1-2EFB-4C1D-99A8-39AAF19D90F6}">
      <dsp:nvSpPr>
        <dsp:cNvPr id="0" name=""/>
        <dsp:cNvSpPr/>
      </dsp:nvSpPr>
      <dsp:spPr>
        <a:xfrm>
          <a:off x="4420252" y="743059"/>
          <a:ext cx="3328133" cy="639195"/>
        </a:xfrm>
        <a:prstGeom prst="roundRect">
          <a:avLst>
            <a:gd name="adj" fmla="val 10000"/>
          </a:avLst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9144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 New" panose="020B0500040200020003" pitchFamily="34" charset="-34"/>
              <a:cs typeface="TH Sarabun New" panose="020B0500040200020003" pitchFamily="34" charset="-34"/>
            </a:rPr>
            <a:t>วิธีประกาศเชิญชวนทั่วไป</a:t>
          </a:r>
          <a:endParaRPr lang="en-US" sz="2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H Sarabun New" panose="020B0500040200020003" pitchFamily="34" charset="-34"/>
            <a:cs typeface="TH Sarabun New" panose="020B0500040200020003" pitchFamily="34" charset="-34"/>
          </a:endParaRPr>
        </a:p>
      </dsp:txBody>
      <dsp:txXfrm>
        <a:off x="4438973" y="761780"/>
        <a:ext cx="3290691" cy="601753"/>
      </dsp:txXfrm>
    </dsp:sp>
    <dsp:sp modelId="{49B1DA9C-0BD5-4575-B32B-EF4DD869A3FB}">
      <dsp:nvSpPr>
        <dsp:cNvPr id="0" name=""/>
        <dsp:cNvSpPr/>
      </dsp:nvSpPr>
      <dsp:spPr>
        <a:xfrm rot="233860">
          <a:off x="3285550" y="1845264"/>
          <a:ext cx="1103732" cy="47063"/>
        </a:xfrm>
        <a:custGeom>
          <a:avLst/>
          <a:gdLst/>
          <a:ahLst/>
          <a:cxnLst/>
          <a:rect l="0" t="0" r="0" b="0"/>
          <a:pathLst>
            <a:path>
              <a:moveTo>
                <a:pt x="0" y="23531"/>
              </a:moveTo>
              <a:lnTo>
                <a:pt x="1103732" y="23531"/>
              </a:lnTo>
            </a:path>
          </a:pathLst>
        </a:custGeom>
        <a:noFill/>
        <a:ln w="1905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3">
          <a:schemeClr val="accent2"/>
        </a:lnRef>
        <a:fillRef idx="0">
          <a:schemeClr val="accent2"/>
        </a:fillRef>
        <a:effectRef idx="2">
          <a:schemeClr val="accent2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809823" y="1841202"/>
        <a:ext cx="55186" cy="55186"/>
      </dsp:txXfrm>
    </dsp:sp>
    <dsp:sp modelId="{FA410054-D878-40E2-A1E5-2C45E86CD24A}">
      <dsp:nvSpPr>
        <dsp:cNvPr id="0" name=""/>
        <dsp:cNvSpPr/>
      </dsp:nvSpPr>
      <dsp:spPr>
        <a:xfrm>
          <a:off x="4388006" y="1586711"/>
          <a:ext cx="3332780" cy="639195"/>
        </a:xfrm>
        <a:prstGeom prst="roundRect">
          <a:avLst>
            <a:gd name="adj" fmla="val 10000"/>
          </a:avLst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9144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 New" panose="020B0500040200020003" pitchFamily="34" charset="-34"/>
              <a:cs typeface="TH Sarabun New" panose="020B0500040200020003" pitchFamily="34" charset="-34"/>
            </a:rPr>
            <a:t>วิธีคัดเลือก</a:t>
          </a:r>
          <a:endParaRPr lang="en-US" sz="2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H Sarabun New" panose="020B0500040200020003" pitchFamily="34" charset="-34"/>
            <a:cs typeface="TH Sarabun New" panose="020B0500040200020003" pitchFamily="34" charset="-34"/>
          </a:endParaRPr>
        </a:p>
      </dsp:txBody>
      <dsp:txXfrm>
        <a:off x="4406727" y="1605432"/>
        <a:ext cx="3295338" cy="601753"/>
      </dsp:txXfrm>
    </dsp:sp>
    <dsp:sp modelId="{E92A8F8E-8F4B-4F03-945D-A56EF2F5C43E}">
      <dsp:nvSpPr>
        <dsp:cNvPr id="0" name=""/>
        <dsp:cNvSpPr/>
      </dsp:nvSpPr>
      <dsp:spPr>
        <a:xfrm rot="2264527">
          <a:off x="3136883" y="2246422"/>
          <a:ext cx="1433311" cy="47063"/>
        </a:xfrm>
        <a:custGeom>
          <a:avLst/>
          <a:gdLst/>
          <a:ahLst/>
          <a:cxnLst/>
          <a:rect l="0" t="0" r="0" b="0"/>
          <a:pathLst>
            <a:path>
              <a:moveTo>
                <a:pt x="0" y="23531"/>
              </a:moveTo>
              <a:lnTo>
                <a:pt x="1433311" y="23531"/>
              </a:lnTo>
            </a:path>
          </a:pathLst>
        </a:custGeom>
        <a:noFill/>
        <a:ln w="1905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3">
          <a:schemeClr val="accent2"/>
        </a:lnRef>
        <a:fillRef idx="0">
          <a:schemeClr val="accent2"/>
        </a:fillRef>
        <a:effectRef idx="2">
          <a:schemeClr val="accent2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817706" y="2234121"/>
        <a:ext cx="71665" cy="71665"/>
      </dsp:txXfrm>
    </dsp:sp>
    <dsp:sp modelId="{8F7CAA4F-B498-472F-B8EA-738FD4E2A251}">
      <dsp:nvSpPr>
        <dsp:cNvPr id="0" name=""/>
        <dsp:cNvSpPr/>
      </dsp:nvSpPr>
      <dsp:spPr>
        <a:xfrm>
          <a:off x="4420252" y="2446485"/>
          <a:ext cx="3332780" cy="524280"/>
        </a:xfrm>
        <a:prstGeom prst="roundRect">
          <a:avLst>
            <a:gd name="adj" fmla="val 10000"/>
          </a:avLst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9144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 New" panose="020B0500040200020003" pitchFamily="34" charset="-34"/>
              <a:cs typeface="TH Sarabun New" panose="020B0500040200020003" pitchFamily="34" charset="-34"/>
            </a:rPr>
            <a:t>วิธีเฉพาะเจาะจง</a:t>
          </a:r>
          <a:endParaRPr lang="en-US" sz="2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H Sarabun New" panose="020B0500040200020003" pitchFamily="34" charset="-34"/>
            <a:cs typeface="TH Sarabun New" panose="020B0500040200020003" pitchFamily="34" charset="-34"/>
          </a:endParaRPr>
        </a:p>
      </dsp:txBody>
      <dsp:txXfrm>
        <a:off x="4435608" y="2461841"/>
        <a:ext cx="3302068" cy="493568"/>
      </dsp:txXfrm>
    </dsp:sp>
    <dsp:sp modelId="{171D5650-D197-4810-91EF-BF84795F1108}">
      <dsp:nvSpPr>
        <dsp:cNvPr id="0" name=""/>
        <dsp:cNvSpPr/>
      </dsp:nvSpPr>
      <dsp:spPr>
        <a:xfrm>
          <a:off x="10065" y="3352878"/>
          <a:ext cx="3276761" cy="1153132"/>
        </a:xfrm>
        <a:prstGeom prst="roundRect">
          <a:avLst>
            <a:gd name="adj" fmla="val 10000"/>
          </a:avLst>
        </a:prstGeom>
        <a:noFill/>
        <a:ln w="19050" cap="flat" cmpd="sng" algn="ctr">
          <a:solidFill>
            <a:srgbClr val="1E1EE6"/>
          </a:solidFill>
          <a:prstDash val="solid"/>
          <a:round/>
          <a:headEnd type="none" w="med" len="med"/>
          <a:tailEnd type="none" w="med" len="med"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accent5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4000" b="1" kern="1200" dirty="0" smtClean="0">
              <a:solidFill>
                <a:srgbClr val="1E1EE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 New" panose="020B0500040200020003" pitchFamily="34" charset="-34"/>
              <a:cs typeface="TH Sarabun New" panose="020B0500040200020003" pitchFamily="34" charset="-34"/>
            </a:rPr>
            <a:t>การควบคุมภายใน</a:t>
          </a:r>
          <a:endParaRPr lang="en-US" sz="4000" b="1" kern="1200" dirty="0">
            <a:solidFill>
              <a:srgbClr val="1E1EE6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H Sarabun New" panose="020B0500040200020003" pitchFamily="34" charset="-34"/>
            <a:cs typeface="TH Sarabun New" panose="020B0500040200020003" pitchFamily="34" charset="-34"/>
          </a:endParaRPr>
        </a:p>
      </dsp:txBody>
      <dsp:txXfrm>
        <a:off x="43839" y="3386652"/>
        <a:ext cx="3209213" cy="1085584"/>
      </dsp:txXfrm>
    </dsp:sp>
    <dsp:sp modelId="{7997FCED-920A-4DE8-8CFA-80A6361911D7}">
      <dsp:nvSpPr>
        <dsp:cNvPr id="0" name=""/>
        <dsp:cNvSpPr/>
      </dsp:nvSpPr>
      <dsp:spPr>
        <a:xfrm rot="20362570">
          <a:off x="3248021" y="3692630"/>
          <a:ext cx="1211037" cy="47063"/>
        </a:xfrm>
        <a:custGeom>
          <a:avLst/>
          <a:gdLst/>
          <a:ahLst/>
          <a:cxnLst/>
          <a:rect l="0" t="0" r="0" b="0"/>
          <a:pathLst>
            <a:path>
              <a:moveTo>
                <a:pt x="0" y="23531"/>
              </a:moveTo>
              <a:lnTo>
                <a:pt x="1211037" y="23531"/>
              </a:lnTo>
            </a:path>
          </a:pathLst>
        </a:custGeom>
        <a:noFill/>
        <a:ln w="1905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3">
          <a:schemeClr val="accent5"/>
        </a:lnRef>
        <a:fillRef idx="0">
          <a:schemeClr val="accent5"/>
        </a:fillRef>
        <a:effectRef idx="2">
          <a:schemeClr val="accent5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823263" y="3685886"/>
        <a:ext cx="60551" cy="60551"/>
      </dsp:txXfrm>
    </dsp:sp>
    <dsp:sp modelId="{D3E2033C-24E9-4DE3-A18D-B2CE7B980545}">
      <dsp:nvSpPr>
        <dsp:cNvPr id="0" name=""/>
        <dsp:cNvSpPr/>
      </dsp:nvSpPr>
      <dsp:spPr>
        <a:xfrm>
          <a:off x="4420252" y="3183282"/>
          <a:ext cx="4592724" cy="639195"/>
        </a:xfrm>
        <a:prstGeom prst="roundRect">
          <a:avLst>
            <a:gd name="adj" fmla="val 10000"/>
          </a:avLst>
        </a:prstGeom>
        <a:solidFill>
          <a:srgbClr val="1E1EE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9144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 New" panose="020B0500040200020003" pitchFamily="34" charset="-34"/>
              <a:cs typeface="TH Sarabun New" panose="020B0500040200020003" pitchFamily="34" charset="-34"/>
            </a:rPr>
            <a:t>การตรวจสอบวัสดุ/ครุภัณฑ์ประจำปี</a:t>
          </a:r>
          <a:endParaRPr lang="en-US" sz="2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H Sarabun New" panose="020B0500040200020003" pitchFamily="34" charset="-34"/>
            <a:cs typeface="TH Sarabun New" panose="020B0500040200020003" pitchFamily="34" charset="-34"/>
          </a:endParaRPr>
        </a:p>
      </dsp:txBody>
      <dsp:txXfrm>
        <a:off x="4438973" y="3202003"/>
        <a:ext cx="4555282" cy="601753"/>
      </dsp:txXfrm>
    </dsp:sp>
    <dsp:sp modelId="{476639FF-BA6A-4D1F-BE5E-7A6C48F9EFF6}">
      <dsp:nvSpPr>
        <dsp:cNvPr id="0" name=""/>
        <dsp:cNvSpPr/>
      </dsp:nvSpPr>
      <dsp:spPr>
        <a:xfrm rot="1235547">
          <a:off x="3248145" y="4118841"/>
          <a:ext cx="1210787" cy="47063"/>
        </a:xfrm>
        <a:custGeom>
          <a:avLst/>
          <a:gdLst/>
          <a:ahLst/>
          <a:cxnLst/>
          <a:rect l="0" t="0" r="0" b="0"/>
          <a:pathLst>
            <a:path>
              <a:moveTo>
                <a:pt x="0" y="23531"/>
              </a:moveTo>
              <a:lnTo>
                <a:pt x="1210787" y="23531"/>
              </a:lnTo>
            </a:path>
          </a:pathLst>
        </a:custGeom>
        <a:noFill/>
        <a:ln w="1905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3">
          <a:schemeClr val="accent5"/>
        </a:lnRef>
        <a:fillRef idx="0">
          <a:schemeClr val="accent5"/>
        </a:fillRef>
        <a:effectRef idx="2">
          <a:schemeClr val="accent5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823269" y="4112103"/>
        <a:ext cx="60539" cy="60539"/>
      </dsp:txXfrm>
    </dsp:sp>
    <dsp:sp modelId="{7BBC3A86-CE24-448C-BF92-0A6B71C5BF7C}">
      <dsp:nvSpPr>
        <dsp:cNvPr id="0" name=""/>
        <dsp:cNvSpPr/>
      </dsp:nvSpPr>
      <dsp:spPr>
        <a:xfrm>
          <a:off x="4420252" y="4034995"/>
          <a:ext cx="4569659" cy="640612"/>
        </a:xfrm>
        <a:prstGeom prst="roundRect">
          <a:avLst>
            <a:gd name="adj" fmla="val 10000"/>
          </a:avLst>
        </a:prstGeom>
        <a:solidFill>
          <a:srgbClr val="1E1EE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9144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 New" panose="020B0500040200020003" pitchFamily="34" charset="-34"/>
              <a:cs typeface="TH Sarabun New" panose="020B0500040200020003" pitchFamily="34" charset="-34"/>
            </a:rPr>
            <a:t>การจัดทำบัญชีวัสดุ/ครุภัณฑ์ประจำปี</a:t>
          </a:r>
          <a:endParaRPr lang="en-US" sz="2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H Sarabun New" panose="020B0500040200020003" pitchFamily="34" charset="-34"/>
            <a:cs typeface="TH Sarabun New" panose="020B0500040200020003" pitchFamily="34" charset="-34"/>
          </a:endParaRPr>
        </a:p>
      </dsp:txBody>
      <dsp:txXfrm>
        <a:off x="4439015" y="4053758"/>
        <a:ext cx="4532133" cy="6030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24E6E-CCA9-4A08-AA29-D5766447CFE7}" type="datetimeFigureOut">
              <a:rPr lang="en-US" smtClean="0"/>
              <a:t>1/4/2018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463DA-6AC4-4608-B620-46147CB764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783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24E6E-CCA9-4A08-AA29-D5766447CFE7}" type="datetimeFigureOut">
              <a:rPr lang="en-US" smtClean="0"/>
              <a:t>1/4/2018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463DA-6AC4-4608-B620-46147CB764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1715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24E6E-CCA9-4A08-AA29-D5766447CFE7}" type="datetimeFigureOut">
              <a:rPr lang="en-US" smtClean="0"/>
              <a:t>1/4/2018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463DA-6AC4-4608-B620-46147CB764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90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24E6E-CCA9-4A08-AA29-D5766447CFE7}" type="datetimeFigureOut">
              <a:rPr lang="en-US" smtClean="0"/>
              <a:t>1/4/2018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463DA-6AC4-4608-B620-46147CB764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5059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24E6E-CCA9-4A08-AA29-D5766447CFE7}" type="datetimeFigureOut">
              <a:rPr lang="en-US" smtClean="0"/>
              <a:t>1/4/2018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463DA-6AC4-4608-B620-46147CB764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1736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24E6E-CCA9-4A08-AA29-D5766447CFE7}" type="datetimeFigureOut">
              <a:rPr lang="en-US" smtClean="0"/>
              <a:t>1/4/2018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463DA-6AC4-4608-B620-46147CB764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4396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24E6E-CCA9-4A08-AA29-D5766447CFE7}" type="datetimeFigureOut">
              <a:rPr lang="en-US" smtClean="0"/>
              <a:t>1/4/2018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463DA-6AC4-4608-B620-46147CB764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1498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24E6E-CCA9-4A08-AA29-D5766447CFE7}" type="datetimeFigureOut">
              <a:rPr lang="en-US" smtClean="0"/>
              <a:t>1/4/2018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463DA-6AC4-4608-B620-46147CB764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8956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24E6E-CCA9-4A08-AA29-D5766447CFE7}" type="datetimeFigureOut">
              <a:rPr lang="en-US" smtClean="0"/>
              <a:t>1/4/2018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463DA-6AC4-4608-B620-46147CB764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5377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24E6E-CCA9-4A08-AA29-D5766447CFE7}" type="datetimeFigureOut">
              <a:rPr lang="en-US" smtClean="0"/>
              <a:t>1/4/2018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463DA-6AC4-4608-B620-46147CB764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2500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24E6E-CCA9-4A08-AA29-D5766447CFE7}" type="datetimeFigureOut">
              <a:rPr lang="en-US" smtClean="0"/>
              <a:t>1/4/2018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463DA-6AC4-4608-B620-46147CB764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1351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D24E6E-CCA9-4A08-AA29-D5766447CFE7}" type="datetimeFigureOut">
              <a:rPr lang="en-US" smtClean="0"/>
              <a:t>1/4/2018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C463DA-6AC4-4608-B620-46147CB764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455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jpeg"/><Relationship Id="rId5" Type="http://schemas.openxmlformats.org/officeDocument/2006/relationships/image" Target="../media/image31.gif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34.jpeg"/><Relationship Id="rId7" Type="http://schemas.openxmlformats.org/officeDocument/2006/relationships/diagramColors" Target="../diagrams/colors2.xm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10373" y="1476848"/>
            <a:ext cx="9213894" cy="2937980"/>
          </a:xfrm>
        </p:spPr>
        <p:txBody>
          <a:bodyPr>
            <a:noAutofit/>
          </a:bodyPr>
          <a:lstStyle/>
          <a:p>
            <a:r>
              <a:rPr lang="th-TH" sz="11500" b="1" dirty="0" smtClean="0">
                <a:solidFill>
                  <a:srgbClr val="FC10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นโยบาย</a:t>
            </a:r>
            <a:r>
              <a:rPr lang="th-TH" sz="13800" b="1" dirty="0" smtClean="0">
                <a:solidFill>
                  <a:srgbClr val="1E1E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สู่การปฏิบัติ</a:t>
            </a:r>
            <a:endParaRPr lang="en-US" sz="11500" b="1" dirty="0">
              <a:solidFill>
                <a:srgbClr val="1E1EE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67" y="563120"/>
            <a:ext cx="3330094" cy="4309533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35176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1413" y="855192"/>
            <a:ext cx="5056179" cy="4473266"/>
          </a:xfrm>
          <a:prstGeom prst="roundRect">
            <a:avLst/>
          </a:prstGeom>
          <a:solidFill>
            <a:srgbClr val="FC10C9"/>
          </a:solidFill>
        </p:spPr>
        <p:txBody>
          <a:bodyPr lIns="91440" tIns="274320">
            <a:normAutofit/>
          </a:bodyPr>
          <a:lstStyle/>
          <a:p>
            <a:r>
              <a:rPr lang="th-TH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เปิดให้ใช้งานพื้นที่ภายในมหาวิทยาลัย </a:t>
            </a:r>
          </a:p>
          <a:p>
            <a:r>
              <a:rPr lang="th-TH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หลังเวลาทำการปกติ</a:t>
            </a:r>
          </a:p>
          <a:p>
            <a:pPr algn="l"/>
            <a:r>
              <a:rPr lang="th-TH" sz="44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วันปกติ </a:t>
            </a:r>
            <a:r>
              <a:rPr lang="th-TH" sz="44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16.00-24.00 </a:t>
            </a:r>
          </a:p>
          <a:p>
            <a:pPr algn="l"/>
            <a:r>
              <a:rPr lang="th-TH" sz="44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วันหยุดราชการ</a:t>
            </a:r>
            <a:r>
              <a:rPr lang="th-TH" sz="44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08.00-24.00</a:t>
            </a:r>
            <a:endParaRPr lang="en-US" sz="44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192980" y="1230283"/>
            <a:ext cx="527858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พื้นที่ภายในมหาวิทยาลัยและห้องสมุด </a:t>
            </a:r>
            <a:r>
              <a:rPr lang="th-TH" sz="3200" b="1" dirty="0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ยกเว้น</a:t>
            </a:r>
            <a:r>
              <a:rPr lang="th-TH" sz="32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3200" b="1" dirty="0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บนอาคารเรียน </a:t>
            </a:r>
            <a:r>
              <a:rPr lang="th-TH" sz="32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ต้องขออนุญาตเป็นลายลักษณ์อักษรจากคณบดีหรือผู้ที่คณบดีมอบหมาย แต่อนุญาตให้ใช้งาน</a:t>
            </a:r>
            <a:r>
              <a:rPr lang="th-TH" sz="3200" b="1" dirty="0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ไม่เกิน </a:t>
            </a:r>
            <a:r>
              <a:rPr lang="en-US" sz="3200" b="1" dirty="0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2</a:t>
            </a:r>
            <a:r>
              <a:rPr lang="th-TH" sz="3200" b="1" dirty="0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0</a:t>
            </a:r>
            <a:r>
              <a:rPr lang="en-US" sz="3200" b="1" dirty="0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.00 </a:t>
            </a:r>
            <a:r>
              <a:rPr lang="th-TH" sz="3200" b="1" dirty="0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น</a:t>
            </a:r>
            <a:r>
              <a:rPr lang="en-US" sz="3200" b="1" dirty="0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.</a:t>
            </a:r>
            <a:r>
              <a:rPr lang="th-TH" sz="3200" b="1" dirty="0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32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เท่านั้น</a:t>
            </a:r>
            <a:endParaRPr lang="en-US" sz="32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92980" y="3918065"/>
            <a:ext cx="55445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หากมีเหตุอันควรอาจารย์เวรหรือเจ้าหน้าที่มหาวิทยาลัยสามารถเรียกตรวจบัตรนักศึกษาได้</a:t>
            </a:r>
            <a:endParaRPr lang="en-US" sz="32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6192980" y="1421476"/>
            <a:ext cx="0" cy="1670349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6192980" y="4156364"/>
            <a:ext cx="0" cy="665018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6924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4579" y="0"/>
            <a:ext cx="7333861" cy="2387600"/>
          </a:xfrm>
        </p:spPr>
        <p:txBody>
          <a:bodyPr anchor="ctr">
            <a:noAutofit/>
          </a:bodyPr>
          <a:lstStyle/>
          <a:p>
            <a:r>
              <a:rPr lang="th-TH" sz="9600" b="1" dirty="0" smtClean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การจัดการพลังงาน</a:t>
            </a:r>
            <a:endParaRPr lang="en-US" sz="9600" b="1" dirty="0">
              <a:solidFill>
                <a:schemeClr val="bg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155888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71035" y="611590"/>
            <a:ext cx="5001209" cy="1124323"/>
          </a:xfrm>
          <a:solidFill>
            <a:srgbClr val="EB0089"/>
          </a:solidFill>
        </p:spPr>
        <p:txBody>
          <a:bodyPr tIns="182880" anchor="ctr">
            <a:noAutofit/>
          </a:bodyPr>
          <a:lstStyle/>
          <a:p>
            <a:r>
              <a:rPr lang="th-TH" sz="5400" b="1" dirty="0" smtClean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การอนุรักษ์พลังงาน</a:t>
            </a:r>
            <a:endParaRPr lang="en-US" sz="5400" b="1" dirty="0">
              <a:solidFill>
                <a:schemeClr val="bg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71036" y="1735912"/>
            <a:ext cx="5001209" cy="3984172"/>
          </a:xfrm>
          <a:solidFill>
            <a:srgbClr val="1F3E99"/>
          </a:solidFill>
        </p:spPr>
        <p:txBody>
          <a:bodyPr lIns="274320" tIns="91440" rIns="274320" anchor="ctr">
            <a:normAutofit/>
          </a:bodyPr>
          <a:lstStyle/>
          <a:p>
            <a:pPr algn="thaiDist"/>
            <a:r>
              <a:rPr lang="th-TH" sz="4000" b="1" dirty="0" smtClean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- ปรับปรุงประสิทธิภาพการใช้ทรัพยากรอย่างต่อเนื่อง</a:t>
            </a:r>
          </a:p>
          <a:p>
            <a:pPr algn="thaiDist"/>
            <a:r>
              <a:rPr lang="th-TH" sz="4000" b="1" dirty="0" smtClean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- ถือว่าการอนุรักษ์พลังงานเป็นหน้าที่ความรับผิดชอบของบุคลากร</a:t>
            </a:r>
            <a:endParaRPr lang="en-US" sz="4000" b="1" dirty="0">
              <a:solidFill>
                <a:schemeClr val="bg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6163" y="793974"/>
            <a:ext cx="2731688" cy="4860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41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2202025" y="0"/>
            <a:ext cx="7716416" cy="2387600"/>
          </a:xfrm>
        </p:spPr>
        <p:txBody>
          <a:bodyPr anchor="ctr">
            <a:noAutofit/>
          </a:bodyPr>
          <a:lstStyle/>
          <a:p>
            <a:r>
              <a:rPr lang="th-TH" sz="9600" b="1" dirty="0" smtClean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การจัดการสิ่งแวดล้อม</a:t>
            </a:r>
            <a:endParaRPr lang="en-US" sz="9600" b="1" dirty="0">
              <a:solidFill>
                <a:schemeClr val="bg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079491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6571" y="105326"/>
            <a:ext cx="4450702" cy="622461"/>
          </a:xfrm>
        </p:spPr>
        <p:txBody>
          <a:bodyPr anchor="ctr">
            <a:noAutofit/>
          </a:bodyPr>
          <a:lstStyle/>
          <a:p>
            <a:pPr algn="l"/>
            <a:endParaRPr lang="en-US" sz="24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88968" y="1319599"/>
            <a:ext cx="4721628" cy="2421128"/>
          </a:xfrm>
          <a:noFill/>
        </p:spPr>
        <p:txBody>
          <a:bodyPr>
            <a:normAutofit/>
          </a:bodyPr>
          <a:lstStyle/>
          <a:p>
            <a:pPr algn="l"/>
            <a:r>
              <a:rPr lang="th-TH" sz="32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มุ่งมั่นในการใช้ทรัพยากรให้มีประสิทธิภาพสูงสุดรวมทั้งลดมลภาวะด้านสิ่งแวดล้อมจากการทำกิจกรรมต่าง ๆ</a:t>
            </a:r>
          </a:p>
          <a:p>
            <a:pPr algn="l"/>
            <a:endParaRPr lang="en-US" sz="32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1030" name="Picture 6" descr="Related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5567" y="212199"/>
            <a:ext cx="2240945" cy="2949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soil pollution clipar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7273" y="3626249"/>
            <a:ext cx="2891902" cy="2404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Related imag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174" y="3410142"/>
            <a:ext cx="3061449" cy="2836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Related imag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1484" y="1423763"/>
            <a:ext cx="2640655" cy="3406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1199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261257" y="0"/>
            <a:ext cx="11635274" cy="2387600"/>
          </a:xfrm>
        </p:spPr>
        <p:txBody>
          <a:bodyPr anchor="ctr">
            <a:noAutofit/>
          </a:bodyPr>
          <a:lstStyle/>
          <a:p>
            <a:r>
              <a:rPr lang="th-TH" sz="8000" b="1" dirty="0" smtClean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การบริหารความเสี่ยงและควบคุมภายใน</a:t>
            </a:r>
            <a:endParaRPr lang="en-US" sz="8000" b="1" dirty="0">
              <a:solidFill>
                <a:schemeClr val="bg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0746070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Set of Construction worker, Accident working, safety first, health and safety, vector illustrator royalty-free stock vector art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43" t="48656" r="5578" b="3305"/>
          <a:stretch/>
        </p:blipFill>
        <p:spPr bwMode="auto">
          <a:xfrm>
            <a:off x="8788516" y="433432"/>
            <a:ext cx="3403484" cy="3540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ubtitle 2"/>
          <p:cNvSpPr txBox="1">
            <a:spLocks/>
          </p:cNvSpPr>
          <p:nvPr/>
        </p:nvSpPr>
        <p:spPr>
          <a:xfrm>
            <a:off x="1339821" y="4670560"/>
            <a:ext cx="1367624" cy="522808"/>
          </a:xfrm>
          <a:prstGeom prst="roundRect">
            <a:avLst/>
          </a:prstGeom>
          <a:noFill/>
        </p:spPr>
        <p:txBody>
          <a:bodyPr vert="horz" lIns="91440" tIns="91440" rIns="91440" bIns="9144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28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เพลิงไหม้</a:t>
            </a:r>
            <a:endParaRPr lang="en-US" sz="28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834699" y="194846"/>
            <a:ext cx="3148857" cy="392690"/>
          </a:xfrm>
          <a:prstGeom prst="roundRect">
            <a:avLst/>
          </a:prstGeom>
          <a:noFill/>
        </p:spPr>
        <p:txBody>
          <a:bodyPr lIns="91440" tIns="91440" bIns="91440">
            <a:noAutofit/>
          </a:bodyPr>
          <a:lstStyle/>
          <a:p>
            <a:r>
              <a:rPr lang="th-TH" sz="28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ความเสี่ยงจากการใช้อุปกรณ์</a:t>
            </a:r>
            <a:endParaRPr lang="en-US" sz="28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8841029" y="5610407"/>
            <a:ext cx="1699375" cy="522808"/>
          </a:xfrm>
          <a:prstGeom prst="roundRect">
            <a:avLst/>
          </a:prstGeom>
          <a:noFill/>
        </p:spPr>
        <p:txBody>
          <a:bodyPr vert="horz" lIns="91440" tIns="91440" rIns="91440" bIns="9144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28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การโจรกรรม</a:t>
            </a:r>
            <a:endParaRPr lang="en-US" sz="28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3086" name="Picture 14" descr="Related image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244" y="741342"/>
            <a:ext cx="3929218" cy="3929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Subtitle 2"/>
          <p:cNvSpPr txBox="1">
            <a:spLocks/>
          </p:cNvSpPr>
          <p:nvPr/>
        </p:nvSpPr>
        <p:spPr>
          <a:xfrm>
            <a:off x="4848143" y="3715069"/>
            <a:ext cx="2207327" cy="522808"/>
          </a:xfrm>
          <a:prstGeom prst="roundRect">
            <a:avLst/>
          </a:prstGeom>
          <a:noFill/>
        </p:spPr>
        <p:txBody>
          <a:bodyPr vert="horz" lIns="91440" tIns="91440" rIns="91440" bIns="9144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28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การบริหารการเงิน</a:t>
            </a:r>
            <a:endParaRPr lang="en-US" sz="28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3088" name="Picture 16" descr="Related image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7515" y="545877"/>
            <a:ext cx="3404037" cy="3056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0" name="Picture 18" descr="Related image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8994" y="3715069"/>
            <a:ext cx="3411410" cy="2744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4173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261257" y="0"/>
            <a:ext cx="11635274" cy="2387600"/>
          </a:xfrm>
        </p:spPr>
        <p:txBody>
          <a:bodyPr anchor="ctr">
            <a:noAutofit/>
          </a:bodyPr>
          <a:lstStyle/>
          <a:p>
            <a:r>
              <a:rPr lang="th-TH" sz="9600" b="1" dirty="0" smtClean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การจัดซื้อจัดจ้าง</a:t>
            </a:r>
            <a:endParaRPr lang="en-US" sz="9600" b="1" dirty="0">
              <a:solidFill>
                <a:schemeClr val="bg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0126561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19993" y="328957"/>
            <a:ext cx="8229600" cy="1124323"/>
          </a:xfrm>
          <a:solidFill>
            <a:srgbClr val="EB0089"/>
          </a:solidFill>
        </p:spPr>
        <p:txBody>
          <a:bodyPr tIns="182880" anchor="ctr">
            <a:noAutofit/>
          </a:bodyPr>
          <a:lstStyle/>
          <a:p>
            <a:r>
              <a:rPr lang="th-TH" sz="5400" b="1" dirty="0" smtClean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การบริหารความเสี่ยงและควบคุมภายใน</a:t>
            </a:r>
            <a:endParaRPr lang="en-US" sz="5400" b="1" dirty="0">
              <a:solidFill>
                <a:schemeClr val="bg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2052" name="Picture 4" descr="Image result for Right and Wrong clipart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440217" y="2278457"/>
            <a:ext cx="3375286" cy="337528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882697372"/>
              </p:ext>
            </p:extLst>
          </p:nvPr>
        </p:nvGraphicFramePr>
        <p:xfrm>
          <a:off x="2612229" y="1060254"/>
          <a:ext cx="9023043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8770264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happy work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824" y="-121297"/>
            <a:ext cx="6366523" cy="4240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3195" y="3918857"/>
            <a:ext cx="2018805" cy="261257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89241" y="5127771"/>
            <a:ext cx="538376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2800" b="1" dirty="0" smtClean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รองศาสตราจารย์ ดร.ปรุงศักดิ์  อัตพุฒ</a:t>
            </a:r>
          </a:p>
          <a:p>
            <a:pPr algn="r"/>
            <a:r>
              <a:rPr lang="th-TH" sz="2800" b="1" dirty="0" smtClean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รองอธิการบดีฝ่ายบริหาร</a:t>
            </a:r>
          </a:p>
          <a:p>
            <a:pPr algn="r"/>
            <a:r>
              <a:rPr lang="th-TH" sz="2800" b="1" dirty="0" smtClean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มหาวิทยาลัยราชภัฏสวนสุนันทา</a:t>
            </a:r>
            <a:endParaRPr lang="en-US" sz="2800" b="1" dirty="0">
              <a:solidFill>
                <a:schemeClr val="bg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0620696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3" descr="21559061_907981919358517_5573353508655629841_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4134" y="1826457"/>
            <a:ext cx="3486150" cy="2752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รูปภาพ 4" descr="16049_1565033510415549_4647185770951055294_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96" y="1816935"/>
            <a:ext cx="2047875" cy="27717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165562" y="206589"/>
            <a:ext cx="1202643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228600" algn="l"/>
                <a:tab pos="400050" algn="l"/>
              </a:tabLst>
            </a:pPr>
            <a:r>
              <a:rPr lang="th-TH" sz="3200" b="1" dirty="0">
                <a:solidFill>
                  <a:srgbClr val="1F3E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ea typeface="Cordia New" panose="020B0304020202020204" pitchFamily="34" charset="-34"/>
                <a:cs typeface="TH Sarabun New" panose="020B0500040200020003" pitchFamily="34" charset="-34"/>
              </a:rPr>
              <a:t>มอบนโยบายด้านการอนุรักษ์พลังงาน </a:t>
            </a:r>
            <a:endParaRPr lang="th-TH" sz="3200" b="1" dirty="0" smtClean="0">
              <a:solidFill>
                <a:srgbClr val="1F3E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 New" panose="020B0500040200020003" pitchFamily="34" charset="-34"/>
              <a:ea typeface="Cordia New" panose="020B0304020202020204" pitchFamily="34" charset="-34"/>
              <a:cs typeface="TH Sarabun New" panose="020B0500040200020003" pitchFamily="34" charset="-34"/>
            </a:endParaRPr>
          </a:p>
          <a:p>
            <a:pPr algn="ctr">
              <a:tabLst>
                <a:tab pos="228600" algn="l"/>
                <a:tab pos="400050" algn="l"/>
              </a:tabLst>
            </a:pPr>
            <a:r>
              <a:rPr lang="th-TH" sz="3200" b="1" dirty="0" smtClean="0">
                <a:solidFill>
                  <a:srgbClr val="1F3E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ea typeface="Cordia New" panose="020B0304020202020204" pitchFamily="34" charset="-34"/>
                <a:cs typeface="TH Sarabun New" panose="020B0500040200020003" pitchFamily="34" charset="-34"/>
              </a:rPr>
              <a:t>เพื่อ</a:t>
            </a:r>
            <a:r>
              <a:rPr lang="th-TH" sz="3200" b="1" dirty="0">
                <a:solidFill>
                  <a:srgbClr val="1F3E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ea typeface="Cordia New" panose="020B0304020202020204" pitchFamily="34" charset="-34"/>
                <a:cs typeface="TH Sarabun New" panose="020B0500040200020003" pitchFamily="34" charset="-34"/>
              </a:rPr>
              <a:t>เป็นแนวทางให้บุคลากรและนักศึกษาได้</a:t>
            </a:r>
            <a:r>
              <a:rPr lang="th-TH" sz="3200" b="1" dirty="0" smtClean="0">
                <a:solidFill>
                  <a:srgbClr val="1F3E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ea typeface="Cordia New" panose="020B0304020202020204" pitchFamily="34" charset="-34"/>
                <a:cs typeface="TH Sarabun New" panose="020B0500040200020003" pitchFamily="34" charset="-34"/>
              </a:rPr>
              <a:t>ยึดถือเป็น</a:t>
            </a:r>
            <a:r>
              <a:rPr lang="th-TH" sz="3200" b="1" dirty="0">
                <a:solidFill>
                  <a:srgbClr val="1F3E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ea typeface="Cordia New" panose="020B0304020202020204" pitchFamily="34" charset="-34"/>
                <a:cs typeface="TH Sarabun New" panose="020B0500040200020003" pitchFamily="34" charset="-34"/>
              </a:rPr>
              <a:t>แนวทางปฏิบัติ</a:t>
            </a:r>
            <a:endParaRPr lang="en-US" sz="2800" b="1" dirty="0">
              <a:solidFill>
                <a:srgbClr val="1F3E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 New" panose="020B0500040200020003" pitchFamily="34" charset="-34"/>
              <a:ea typeface="Cordia New" panose="020B0304020202020204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6" name="รูปภาพ 2" descr="_MG_2920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1047" y="1397833"/>
            <a:ext cx="5600700" cy="360997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/>
          <p:cNvSpPr/>
          <p:nvPr/>
        </p:nvSpPr>
        <p:spPr>
          <a:xfrm>
            <a:off x="2446712" y="5231817"/>
            <a:ext cx="7935884" cy="954107"/>
          </a:xfrm>
          <a:prstGeom prst="rect">
            <a:avLst/>
          </a:prstGeom>
          <a:solidFill>
            <a:srgbClr val="FA1AAF"/>
          </a:solidFill>
        </p:spPr>
        <p:txBody>
          <a:bodyPr wrap="square">
            <a:spAutoFit/>
          </a:bodyPr>
          <a:lstStyle/>
          <a:p>
            <a:pPr algn="ctr"/>
            <a:r>
              <a:rPr lang="th-TH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รศ.ดร. ฤๅเดช เกิดวิชัย อธิการบดีมหาวิทยาลัยฯ มอบนโยบาย</a:t>
            </a:r>
            <a:r>
              <a:rPr lang="th-TH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พลังงาน</a:t>
            </a:r>
            <a:endPara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algn="ctr"/>
            <a:r>
              <a:rPr lang="th-TH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และ</a:t>
            </a:r>
            <a:r>
              <a:rPr lang="th-TH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ร่วมรณรงค์ในมหาวิทยาลัย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004656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64316946"/>
              </p:ext>
            </p:extLst>
          </p:nvPr>
        </p:nvGraphicFramePr>
        <p:xfrm>
          <a:off x="315166" y="130630"/>
          <a:ext cx="11506720" cy="61488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60561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1" descr="Lay out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1087" y="1468969"/>
            <a:ext cx="5075854" cy="325698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964" y="102874"/>
            <a:ext cx="6941468" cy="6036665"/>
          </a:xfrm>
          <a:solidFill>
            <a:srgbClr val="1F3E99"/>
          </a:solidFill>
        </p:spPr>
        <p:txBody>
          <a:bodyPr lIns="91440" tIns="91440" rIns="91440" anchor="ctr">
            <a:noAutofit/>
          </a:bodyPr>
          <a:lstStyle/>
          <a:p>
            <a:pPr algn="l"/>
            <a:r>
              <a:rPr lang="th-TH" sz="32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จำนวนอาคาร</a:t>
            </a:r>
            <a:r>
              <a:rPr lang="th-TH" sz="3200" b="1" dirty="0" smtClean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ทั้งหมด</a:t>
            </a:r>
            <a:r>
              <a:rPr lang="en-US" sz="3200" b="1" dirty="0" smtClean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3200" b="1" dirty="0" smtClean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36 อาคาร </a:t>
            </a:r>
          </a:p>
          <a:p>
            <a:pPr algn="l"/>
            <a:r>
              <a:rPr lang="th-TH" sz="3200" b="1" dirty="0" smtClean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พื้นที่มหาวิทยาลัยทั้งหมด </a:t>
            </a:r>
            <a:r>
              <a:rPr lang="th-TH" sz="32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กว่า 64 ไร่</a:t>
            </a:r>
          </a:p>
          <a:p>
            <a:pPr algn="l"/>
            <a:r>
              <a:rPr lang="th-TH" sz="32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พื้นที่รวมทั้งหมดของ</a:t>
            </a:r>
            <a:r>
              <a:rPr lang="th-TH" sz="3200" b="1" dirty="0" smtClean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อาคาร</a:t>
            </a:r>
            <a:r>
              <a:rPr lang="en-US" sz="3200" b="1" dirty="0" smtClean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: </a:t>
            </a:r>
            <a:r>
              <a:rPr lang="th-TH" sz="3200" b="1" dirty="0" smtClean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142,523.14 ตร.ม. (ก.+ข.)</a:t>
            </a:r>
            <a:endParaRPr lang="th-TH" sz="3200" b="1" dirty="0">
              <a:solidFill>
                <a:schemeClr val="bg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algn="l"/>
            <a:r>
              <a:rPr lang="th-TH" sz="3200" b="1" dirty="0" smtClean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จำนวน</a:t>
            </a:r>
            <a:r>
              <a:rPr lang="th-TH" sz="32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ผู้ใช้อาคาร </a:t>
            </a:r>
            <a:r>
              <a:rPr lang="th-TH" sz="3200" b="1" dirty="0" smtClean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:</a:t>
            </a:r>
            <a:r>
              <a:rPr lang="en-US" sz="3200" b="1" dirty="0" smtClean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3200" b="1" dirty="0" smtClean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28,000 </a:t>
            </a:r>
            <a:r>
              <a:rPr lang="th-TH" sz="32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คน</a:t>
            </a:r>
          </a:p>
          <a:p>
            <a:pPr algn="l"/>
            <a:r>
              <a:rPr lang="th-TH" sz="3200" b="1" dirty="0" smtClean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ค่า</a:t>
            </a:r>
            <a:r>
              <a:rPr lang="th-TH" sz="32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ไฟฟ้าเฉลี่ยต่อเดือน (ปี พ.ศ. 2560</a:t>
            </a:r>
            <a:r>
              <a:rPr lang="th-TH" sz="3200" b="1" dirty="0" smtClean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)</a:t>
            </a:r>
            <a:r>
              <a:rPr lang="en-US" sz="3200" b="1" dirty="0" smtClean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3200" b="1" dirty="0" smtClean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:</a:t>
            </a:r>
            <a:r>
              <a:rPr lang="en-US" sz="3200" b="1" dirty="0" smtClean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3200" b="1" dirty="0" smtClean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3.6 </a:t>
            </a:r>
            <a:r>
              <a:rPr lang="th-TH" sz="32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ล้านบาท</a:t>
            </a:r>
          </a:p>
          <a:p>
            <a:pPr algn="l"/>
            <a:r>
              <a:rPr lang="th-TH" sz="3200" b="1" u="sng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โดยเป็น   </a:t>
            </a:r>
            <a:endParaRPr lang="th-TH" sz="3200" b="1" u="sng" dirty="0" smtClean="0">
              <a:solidFill>
                <a:schemeClr val="bg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algn="l"/>
            <a:r>
              <a:rPr lang="th-TH" sz="3200" b="1" dirty="0" smtClean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    ก. </a:t>
            </a:r>
            <a:r>
              <a:rPr lang="th-TH" sz="32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พื้นที่ใช้สอย</a:t>
            </a:r>
            <a:r>
              <a:rPr lang="th-TH" sz="3200" b="1" dirty="0" smtClean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ทั้งหมด : 132,103.14 ตร.ม. </a:t>
            </a:r>
            <a:r>
              <a:rPr lang="th-TH" sz="28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(1) + (2)</a:t>
            </a:r>
          </a:p>
          <a:p>
            <a:pPr algn="l"/>
            <a:r>
              <a:rPr lang="th-TH" sz="3200" b="1" dirty="0" smtClean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	(</a:t>
            </a:r>
            <a:r>
              <a:rPr lang="th-TH" sz="32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1) พื้นที่ปรับ</a:t>
            </a:r>
            <a:r>
              <a:rPr lang="th-TH" sz="3200" b="1" dirty="0" smtClean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อากาศ  : </a:t>
            </a:r>
            <a:r>
              <a:rPr lang="th-TH" sz="32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94,301.29 </a:t>
            </a:r>
            <a:r>
              <a:rPr lang="th-TH" sz="3200" b="1" dirty="0" smtClean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ตร.ม.</a:t>
            </a:r>
            <a:endParaRPr lang="en-US" sz="3200" b="1" dirty="0" smtClean="0">
              <a:solidFill>
                <a:schemeClr val="bg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algn="l"/>
            <a:r>
              <a:rPr lang="th-TH" sz="3200" b="1" dirty="0" smtClean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	(2) </a:t>
            </a:r>
            <a:r>
              <a:rPr lang="th-TH" sz="32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พื้นที่ไม่ปรับ</a:t>
            </a:r>
            <a:r>
              <a:rPr lang="th-TH" sz="3200" b="1" dirty="0" smtClean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อากาศ  : </a:t>
            </a:r>
            <a:r>
              <a:rPr lang="th-TH" sz="32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37,801.85 </a:t>
            </a:r>
            <a:r>
              <a:rPr lang="th-TH" sz="3200" b="1" dirty="0" smtClean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ตร.ม.</a:t>
            </a:r>
            <a:endParaRPr lang="th-TH" sz="3200" b="1" dirty="0">
              <a:solidFill>
                <a:schemeClr val="bg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algn="l"/>
            <a:r>
              <a:rPr lang="th-TH" sz="3200" b="1" dirty="0" smtClean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    ข. </a:t>
            </a:r>
            <a:r>
              <a:rPr lang="th-TH" sz="32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พื้นที่จอด</a:t>
            </a:r>
            <a:r>
              <a:rPr lang="th-TH" sz="3200" b="1" dirty="0" smtClean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รถ</a:t>
            </a:r>
            <a:r>
              <a:rPr lang="en-US" sz="3200" b="1" dirty="0" smtClean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3200" b="1" dirty="0" smtClean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: 10,420.00</a:t>
            </a:r>
            <a:r>
              <a:rPr lang="en-US" sz="3200" b="1" dirty="0" smtClean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3200" b="1" dirty="0" smtClean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ตร.ม.</a:t>
            </a:r>
            <a:endParaRPr lang="th-TH" sz="3200" b="1" dirty="0">
              <a:solidFill>
                <a:schemeClr val="bg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108337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1558214" y="0"/>
            <a:ext cx="8948056" cy="2387600"/>
          </a:xfrm>
        </p:spPr>
        <p:txBody>
          <a:bodyPr anchor="ctr">
            <a:noAutofit/>
          </a:bodyPr>
          <a:lstStyle/>
          <a:p>
            <a:r>
              <a:rPr lang="th-TH" sz="9600" b="1" dirty="0" smtClean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การบริหารอาคารสถานที่</a:t>
            </a:r>
            <a:endParaRPr lang="en-US" sz="9600" b="1" dirty="0">
              <a:solidFill>
                <a:schemeClr val="bg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815254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94767" y="485610"/>
            <a:ext cx="5001209" cy="2332235"/>
          </a:xfrm>
          <a:solidFill>
            <a:srgbClr val="FC10C9"/>
          </a:solidFill>
        </p:spPr>
        <p:txBody>
          <a:bodyPr lIns="274320" tIns="91440" rIns="274320" anchor="ctr">
            <a:normAutofit/>
          </a:bodyPr>
          <a:lstStyle/>
          <a:p>
            <a:pPr algn="thaiDist"/>
            <a:r>
              <a:rPr lang="th-TH" sz="4000" b="1" dirty="0" smtClean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ดูแลรักษาอาคารสถานที่และอุปกรณ์ต่าง ๆ ให้มีสภาพพร้อมใช้งาน</a:t>
            </a:r>
            <a:endParaRPr lang="en-US" sz="4000" b="1" dirty="0">
              <a:solidFill>
                <a:schemeClr val="bg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1026" name="Picture 2" descr="Image may contain: one or more people, sky, tree and outdoor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515"/>
          <a:stretch/>
        </p:blipFill>
        <p:spPr bwMode="auto">
          <a:xfrm>
            <a:off x="305716" y="240417"/>
            <a:ext cx="2017605" cy="202519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may contain: 1 person, tree and outdoo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716" y="2605955"/>
            <a:ext cx="2017605" cy="2690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scontent-kut2-1.xx.fbcdn.net/v/t1.0-9/22528187_1718576558155475_1257510262449643565_n.jpg?oh=b7b4a3728257775da36763772450ee78&amp;oe=5ACEA7A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2831" y="240417"/>
            <a:ext cx="2345030" cy="3126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may contain: one or more people, people walking, shoes and outdoor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84" t="26102" b="19537"/>
          <a:stretch/>
        </p:blipFill>
        <p:spPr bwMode="auto">
          <a:xfrm>
            <a:off x="2702831" y="3564293"/>
            <a:ext cx="3007706" cy="2351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Image may contain: 2 people, people smiling, people standing and outdoor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654"/>
          <a:stretch/>
        </p:blipFill>
        <p:spPr bwMode="auto">
          <a:xfrm>
            <a:off x="6090047" y="3769566"/>
            <a:ext cx="2887583" cy="1996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Image may contain: one or more people and indoor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7140" y="3076602"/>
            <a:ext cx="2495022" cy="3326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7708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261257" y="0"/>
            <a:ext cx="11635274" cy="2387600"/>
          </a:xfrm>
        </p:spPr>
        <p:txBody>
          <a:bodyPr anchor="ctr">
            <a:noAutofit/>
          </a:bodyPr>
          <a:lstStyle/>
          <a:p>
            <a:r>
              <a:rPr lang="th-TH" sz="8000" b="1" dirty="0" smtClean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การให้บริการและสนับสนุนต่อผู้รับบริการ</a:t>
            </a:r>
            <a:endParaRPr lang="en-US" sz="8000" b="1" dirty="0">
              <a:solidFill>
                <a:schemeClr val="bg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749326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37659" y="4412511"/>
            <a:ext cx="3885885" cy="1552121"/>
          </a:xfrm>
          <a:solidFill>
            <a:srgbClr val="1F3E99"/>
          </a:solidFill>
        </p:spPr>
        <p:txBody>
          <a:bodyPr lIns="274320" tIns="91440" rIns="274320" anchor="ctr">
            <a:normAutofit/>
          </a:bodyPr>
          <a:lstStyle/>
          <a:p>
            <a:r>
              <a:rPr lang="th-TH" sz="4000" b="1" dirty="0" smtClean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การบริการด้วยหัวใจ</a:t>
            </a:r>
            <a:endParaRPr lang="en-US" sz="4000" b="1" dirty="0">
              <a:solidFill>
                <a:schemeClr val="bg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2050" name="Picture 2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5361" y="353036"/>
            <a:ext cx="8106582" cy="3860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5968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261257" y="0"/>
            <a:ext cx="11635274" cy="2387600"/>
          </a:xfrm>
        </p:spPr>
        <p:txBody>
          <a:bodyPr anchor="ctr">
            <a:noAutofit/>
          </a:bodyPr>
          <a:lstStyle/>
          <a:p>
            <a:r>
              <a:rPr lang="th-TH" sz="9600" b="1" dirty="0" smtClean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มหาวิทยาลัย 24 นาฬิกา</a:t>
            </a:r>
            <a:endParaRPr lang="en-US" sz="9600" b="1" dirty="0">
              <a:solidFill>
                <a:schemeClr val="bg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909718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1075</TotalTime>
  <Words>359</Words>
  <Application>Microsoft Office PowerPoint</Application>
  <PresentationFormat>Widescreen</PresentationFormat>
  <Paragraphs>56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 Light</vt:lpstr>
      <vt:lpstr>Calibri</vt:lpstr>
      <vt:lpstr>Cordia New</vt:lpstr>
      <vt:lpstr>TH Sarabun New</vt:lpstr>
      <vt:lpstr>Office Theme</vt:lpstr>
      <vt:lpstr>นโยบายสู่การปฏิบัติ</vt:lpstr>
      <vt:lpstr>PowerPoint Presentation</vt:lpstr>
      <vt:lpstr>PowerPoint Presentation</vt:lpstr>
      <vt:lpstr>PowerPoint Presentation</vt:lpstr>
      <vt:lpstr>การบริหารอาคารสถานที่</vt:lpstr>
      <vt:lpstr>PowerPoint Presentation</vt:lpstr>
      <vt:lpstr>การให้บริการและสนับสนุนต่อผู้รับบริการ</vt:lpstr>
      <vt:lpstr>PowerPoint Presentation</vt:lpstr>
      <vt:lpstr>มหาวิทยาลัย 24 นาฬิกา</vt:lpstr>
      <vt:lpstr>PowerPoint Presentation</vt:lpstr>
      <vt:lpstr>การจัดการพลังงาน</vt:lpstr>
      <vt:lpstr>การอนุรักษ์พลังงาน</vt:lpstr>
      <vt:lpstr>การจัดการสิ่งแวดล้อม</vt:lpstr>
      <vt:lpstr>PowerPoint Presentation</vt:lpstr>
      <vt:lpstr>การบริหารความเสี่ยงและควบคุมภายใน</vt:lpstr>
      <vt:lpstr>PowerPoint Presentation</vt:lpstr>
      <vt:lpstr>การจัดซื้อจัดจ้าง</vt:lpstr>
      <vt:lpstr>การบริหารความเสี่ยงและควบคุมภายใน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Mizzaiim Hirannukhrao</dc:creator>
  <cp:lastModifiedBy>Mizzaiim Hirannukhrao</cp:lastModifiedBy>
  <cp:revision>49</cp:revision>
  <cp:lastPrinted>2018-01-03T04:18:53Z</cp:lastPrinted>
  <dcterms:created xsi:type="dcterms:W3CDTF">2017-12-14T06:16:41Z</dcterms:created>
  <dcterms:modified xsi:type="dcterms:W3CDTF">2018-01-04T00:46:07Z</dcterms:modified>
</cp:coreProperties>
</file>